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27"/>
    <p:restoredTop sz="96296"/>
  </p:normalViewPr>
  <p:slideViewPr>
    <p:cSldViewPr snapToGrid="0" snapToObjects="1">
      <p:cViewPr>
        <p:scale>
          <a:sx n="107" d="100"/>
          <a:sy n="107" d="100"/>
        </p:scale>
        <p:origin x="-200" y="62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BE58E7-A150-CC42-A1D3-0F2E78F3B479}"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zh-CN" altLang="en-US"/>
        </a:p>
      </dgm:t>
    </dgm:pt>
    <dgm:pt modelId="{21C46173-3612-5C4D-9D2B-442823121565}">
      <dgm:prSet phldrT="[文本]"/>
      <dgm:spPr/>
      <dgm:t>
        <a:bodyPr/>
        <a:lstStyle/>
        <a:p>
          <a:r>
            <a:rPr lang="en-US" altLang="zh-CN" dirty="0"/>
            <a:t>Request data from SpaceX API</a:t>
          </a:r>
          <a:endParaRPr lang="zh-CN" altLang="en-US" dirty="0"/>
        </a:p>
      </dgm:t>
    </dgm:pt>
    <dgm:pt modelId="{BB917A55-28FA-DF48-A88E-CABC5886F037}" type="parTrans" cxnId="{C3EFF92D-FCB7-0748-88A1-AC8F9EBC9747}">
      <dgm:prSet/>
      <dgm:spPr/>
      <dgm:t>
        <a:bodyPr/>
        <a:lstStyle/>
        <a:p>
          <a:endParaRPr lang="zh-CN" altLang="en-US"/>
        </a:p>
      </dgm:t>
    </dgm:pt>
    <dgm:pt modelId="{C91628E6-80C4-3B49-A3C5-7289D821AFB0}" type="sibTrans" cxnId="{C3EFF92D-FCB7-0748-88A1-AC8F9EBC9747}">
      <dgm:prSet/>
      <dgm:spPr/>
      <dgm:t>
        <a:bodyPr/>
        <a:lstStyle/>
        <a:p>
          <a:endParaRPr lang="zh-CN" altLang="en-US"/>
        </a:p>
      </dgm:t>
    </dgm:pt>
    <dgm:pt modelId="{ADF89233-4032-D24E-8DA4-DC38C4426B1F}">
      <dgm:prSet phldrT="[文本]"/>
      <dgm:spPr/>
      <dgm:t>
        <a:bodyPr/>
        <a:lstStyle/>
        <a:p>
          <a:r>
            <a:rPr lang="en-US" altLang="zh-CN" dirty="0"/>
            <a:t>Decode response content as JSON</a:t>
          </a:r>
          <a:endParaRPr lang="zh-CN" altLang="en-US" dirty="0"/>
        </a:p>
      </dgm:t>
    </dgm:pt>
    <dgm:pt modelId="{AE8E7138-E813-7D48-A299-81125289427D}" type="parTrans" cxnId="{889F0078-53A7-784C-839E-DCC080AE198A}">
      <dgm:prSet/>
      <dgm:spPr/>
      <dgm:t>
        <a:bodyPr/>
        <a:lstStyle/>
        <a:p>
          <a:endParaRPr lang="zh-CN" altLang="en-US"/>
        </a:p>
      </dgm:t>
    </dgm:pt>
    <dgm:pt modelId="{A254B92A-0070-5346-B269-A98494B6019E}" type="sibTrans" cxnId="{889F0078-53A7-784C-839E-DCC080AE198A}">
      <dgm:prSet/>
      <dgm:spPr/>
      <dgm:t>
        <a:bodyPr/>
        <a:lstStyle/>
        <a:p>
          <a:endParaRPr lang="zh-CN" altLang="en-US"/>
        </a:p>
      </dgm:t>
    </dgm:pt>
    <dgm:pt modelId="{AA57BBFF-D335-9448-87CB-87FC91DF8DF4}">
      <dgm:prSet phldrT="[文本]"/>
      <dgm:spPr/>
      <dgm:t>
        <a:bodyPr/>
        <a:lstStyle/>
        <a:p>
          <a:r>
            <a:rPr lang="en-US" altLang="zh-CN" dirty="0"/>
            <a:t>Turn it into a Pandas </a:t>
          </a:r>
          <a:r>
            <a:rPr lang="en-US" altLang="zh-CN" dirty="0" err="1"/>
            <a:t>dataframe</a:t>
          </a:r>
          <a:endParaRPr lang="zh-CN" altLang="en-US" dirty="0"/>
        </a:p>
      </dgm:t>
    </dgm:pt>
    <dgm:pt modelId="{D07FB38C-6FC8-D84C-A762-5956DC504025}" type="parTrans" cxnId="{455DA345-E6C1-044D-B916-1814A921A6F8}">
      <dgm:prSet/>
      <dgm:spPr/>
      <dgm:t>
        <a:bodyPr/>
        <a:lstStyle/>
        <a:p>
          <a:endParaRPr lang="zh-CN" altLang="en-US"/>
        </a:p>
      </dgm:t>
    </dgm:pt>
    <dgm:pt modelId="{8A9A9BB0-130A-CC4A-9E0C-319AB2177C11}" type="sibTrans" cxnId="{455DA345-E6C1-044D-B916-1814A921A6F8}">
      <dgm:prSet/>
      <dgm:spPr/>
      <dgm:t>
        <a:bodyPr/>
        <a:lstStyle/>
        <a:p>
          <a:endParaRPr lang="zh-CN" altLang="en-US"/>
        </a:p>
      </dgm:t>
    </dgm:pt>
    <dgm:pt modelId="{647F5C77-9D0F-D64B-AE2D-51D5B2D50244}">
      <dgm:prSet phldrT="[文本]"/>
      <dgm:spPr/>
      <dgm:t>
        <a:bodyPr/>
        <a:lstStyle/>
        <a:p>
          <a:r>
            <a:rPr lang="en-US" altLang="zh-CN" dirty="0"/>
            <a:t>Transform IDs to information using API</a:t>
          </a:r>
          <a:endParaRPr lang="zh-CN" altLang="en-US" dirty="0"/>
        </a:p>
      </dgm:t>
    </dgm:pt>
    <dgm:pt modelId="{FB84BE87-FB7D-2847-93E2-BA1C8BB29D0B}" type="parTrans" cxnId="{16E0D6AB-0774-EC48-9229-11CDA05E6CA3}">
      <dgm:prSet/>
      <dgm:spPr/>
      <dgm:t>
        <a:bodyPr/>
        <a:lstStyle/>
        <a:p>
          <a:endParaRPr lang="zh-CN" altLang="en-US"/>
        </a:p>
      </dgm:t>
    </dgm:pt>
    <dgm:pt modelId="{38A0E706-4EF1-DC4D-8323-5D156FCD5C71}" type="sibTrans" cxnId="{16E0D6AB-0774-EC48-9229-11CDA05E6CA3}">
      <dgm:prSet/>
      <dgm:spPr/>
      <dgm:t>
        <a:bodyPr/>
        <a:lstStyle/>
        <a:p>
          <a:endParaRPr lang="zh-CN" altLang="en-US"/>
        </a:p>
      </dgm:t>
    </dgm:pt>
    <dgm:pt modelId="{0BA922FF-58FB-1642-8D80-5CDCDE36908F}">
      <dgm:prSet phldrT="[文本]"/>
      <dgm:spPr/>
      <dgm:t>
        <a:bodyPr/>
        <a:lstStyle/>
        <a:p>
          <a:r>
            <a:rPr lang="en-US" altLang="zh-CN" dirty="0"/>
            <a:t>Construct the dataset</a:t>
          </a:r>
          <a:endParaRPr lang="zh-CN" altLang="en-US" dirty="0"/>
        </a:p>
      </dgm:t>
    </dgm:pt>
    <dgm:pt modelId="{25CBE5C5-A521-9E49-894F-BC7EA62B2811}" type="parTrans" cxnId="{0DC0B0C7-AB2E-8E46-8E30-9CA099D91448}">
      <dgm:prSet/>
      <dgm:spPr/>
      <dgm:t>
        <a:bodyPr/>
        <a:lstStyle/>
        <a:p>
          <a:endParaRPr lang="zh-CN" altLang="en-US"/>
        </a:p>
      </dgm:t>
    </dgm:pt>
    <dgm:pt modelId="{D4E2425E-3774-0841-8AC0-5E4091B2A30F}" type="sibTrans" cxnId="{0DC0B0C7-AB2E-8E46-8E30-9CA099D91448}">
      <dgm:prSet/>
      <dgm:spPr/>
      <dgm:t>
        <a:bodyPr/>
        <a:lstStyle/>
        <a:p>
          <a:endParaRPr lang="zh-CN" altLang="en-US"/>
        </a:p>
      </dgm:t>
    </dgm:pt>
    <dgm:pt modelId="{6026C790-87D5-EC45-BE99-AD9BF5C16EB2}">
      <dgm:prSet phldrT="[文本]"/>
      <dgm:spPr/>
      <dgm:t>
        <a:bodyPr/>
        <a:lstStyle/>
        <a:p>
          <a:r>
            <a:rPr lang="en-US" altLang="zh-CN" dirty="0"/>
            <a:t>Filter </a:t>
          </a:r>
          <a:r>
            <a:rPr lang="en-US" altLang="zh-CN" dirty="0" err="1"/>
            <a:t>dataframe</a:t>
          </a:r>
          <a:r>
            <a:rPr lang="en-US" altLang="zh-CN" dirty="0"/>
            <a:t> to only include Falcon 9 launches</a:t>
          </a:r>
          <a:endParaRPr lang="zh-CN" altLang="en-US" dirty="0"/>
        </a:p>
      </dgm:t>
    </dgm:pt>
    <dgm:pt modelId="{C2627818-483A-9740-A1FB-425EC7DDE809}" type="parTrans" cxnId="{C6D08B45-F74B-5C49-A342-8309DFC35E5B}">
      <dgm:prSet/>
      <dgm:spPr/>
      <dgm:t>
        <a:bodyPr/>
        <a:lstStyle/>
        <a:p>
          <a:endParaRPr lang="zh-CN" altLang="en-US"/>
        </a:p>
      </dgm:t>
    </dgm:pt>
    <dgm:pt modelId="{5CD7799F-460D-D64B-906F-FA7FAAD88FBA}" type="sibTrans" cxnId="{C6D08B45-F74B-5C49-A342-8309DFC35E5B}">
      <dgm:prSet/>
      <dgm:spPr/>
      <dgm:t>
        <a:bodyPr/>
        <a:lstStyle/>
        <a:p>
          <a:endParaRPr lang="zh-CN" altLang="en-US"/>
        </a:p>
      </dgm:t>
    </dgm:pt>
    <dgm:pt modelId="{EFC7545F-6023-E44A-87B4-AB1C47F141AE}">
      <dgm:prSet phldrT="[文本]"/>
      <dgm:spPr/>
      <dgm:t>
        <a:bodyPr/>
        <a:lstStyle/>
        <a:p>
          <a:r>
            <a:rPr lang="en-US" altLang="zh-CN" dirty="0"/>
            <a:t>Reset the </a:t>
          </a:r>
          <a:r>
            <a:rPr lang="en-US" altLang="zh-CN" dirty="0" err="1"/>
            <a:t>FlightNumber</a:t>
          </a:r>
          <a:r>
            <a:rPr lang="en-US" altLang="zh-CN" dirty="0"/>
            <a:t> column</a:t>
          </a:r>
          <a:endParaRPr lang="zh-CN" altLang="en-US" dirty="0"/>
        </a:p>
      </dgm:t>
    </dgm:pt>
    <dgm:pt modelId="{061090E8-18BF-5442-98A4-58DA991F43EC}" type="parTrans" cxnId="{3B9C87E9-2161-3741-85FE-F6625D74E639}">
      <dgm:prSet/>
      <dgm:spPr/>
      <dgm:t>
        <a:bodyPr/>
        <a:lstStyle/>
        <a:p>
          <a:endParaRPr lang="zh-CN" altLang="en-US"/>
        </a:p>
      </dgm:t>
    </dgm:pt>
    <dgm:pt modelId="{A48E288C-015A-A04A-A43F-88BCBDE25D30}" type="sibTrans" cxnId="{3B9C87E9-2161-3741-85FE-F6625D74E639}">
      <dgm:prSet/>
      <dgm:spPr/>
      <dgm:t>
        <a:bodyPr/>
        <a:lstStyle/>
        <a:p>
          <a:endParaRPr lang="zh-CN" altLang="en-US"/>
        </a:p>
      </dgm:t>
    </dgm:pt>
    <dgm:pt modelId="{D0C96D80-49A5-F748-92EF-E10F71257743}">
      <dgm:prSet phldrT="[文本]"/>
      <dgm:spPr/>
      <dgm:t>
        <a:bodyPr/>
        <a:lstStyle/>
        <a:p>
          <a:r>
            <a:rPr lang="en-US" altLang="zh-CN" dirty="0"/>
            <a:t>Impute missing value for </a:t>
          </a:r>
          <a:r>
            <a:rPr lang="en-US" altLang="zh-CN" dirty="0" err="1"/>
            <a:t>PayloadMass</a:t>
          </a:r>
          <a:r>
            <a:rPr lang="en-US" altLang="zh-CN" dirty="0"/>
            <a:t> with its mean</a:t>
          </a:r>
          <a:endParaRPr lang="zh-CN" altLang="en-US" dirty="0"/>
        </a:p>
      </dgm:t>
    </dgm:pt>
    <dgm:pt modelId="{2B0BAA43-301D-8848-B7AB-214F8A95F8B5}" type="parTrans" cxnId="{16C3D563-BEC2-254B-A538-70D03339CAC7}">
      <dgm:prSet/>
      <dgm:spPr/>
      <dgm:t>
        <a:bodyPr/>
        <a:lstStyle/>
        <a:p>
          <a:endParaRPr lang="zh-CN" altLang="en-US"/>
        </a:p>
      </dgm:t>
    </dgm:pt>
    <dgm:pt modelId="{230D5EA1-10F0-6347-AB20-02F190038012}" type="sibTrans" cxnId="{16C3D563-BEC2-254B-A538-70D03339CAC7}">
      <dgm:prSet/>
      <dgm:spPr/>
      <dgm:t>
        <a:bodyPr/>
        <a:lstStyle/>
        <a:p>
          <a:endParaRPr lang="zh-CN" altLang="en-US"/>
        </a:p>
      </dgm:t>
    </dgm:pt>
    <dgm:pt modelId="{A98838D7-6D0C-0740-B529-0F431EA355AA}" type="pres">
      <dgm:prSet presAssocID="{AFBE58E7-A150-CC42-A1D3-0F2E78F3B479}" presName="Name0" presStyleCnt="0">
        <dgm:presLayoutVars>
          <dgm:dir/>
          <dgm:resizeHandles/>
        </dgm:presLayoutVars>
      </dgm:prSet>
      <dgm:spPr/>
    </dgm:pt>
    <dgm:pt modelId="{08F977A8-E697-E94F-A4AC-29144A568C30}" type="pres">
      <dgm:prSet presAssocID="{21C46173-3612-5C4D-9D2B-442823121565}" presName="compNode" presStyleCnt="0"/>
      <dgm:spPr/>
    </dgm:pt>
    <dgm:pt modelId="{87EC6F85-EB1A-6F41-B35C-EF1F777E5FD6}" type="pres">
      <dgm:prSet presAssocID="{21C46173-3612-5C4D-9D2B-442823121565}" presName="dummyConnPt" presStyleCnt="0"/>
      <dgm:spPr/>
    </dgm:pt>
    <dgm:pt modelId="{D6C950BE-B20C-9E4E-937F-0FD36539EB47}" type="pres">
      <dgm:prSet presAssocID="{21C46173-3612-5C4D-9D2B-442823121565}" presName="node" presStyleLbl="node1" presStyleIdx="0" presStyleCnt="8">
        <dgm:presLayoutVars>
          <dgm:bulletEnabled val="1"/>
        </dgm:presLayoutVars>
      </dgm:prSet>
      <dgm:spPr/>
    </dgm:pt>
    <dgm:pt modelId="{62085B3F-500E-A14E-A8BA-A46CA3BFBD71}" type="pres">
      <dgm:prSet presAssocID="{C91628E6-80C4-3B49-A3C5-7289D821AFB0}" presName="sibTrans" presStyleLbl="bgSibTrans2D1" presStyleIdx="0" presStyleCnt="7"/>
      <dgm:spPr/>
    </dgm:pt>
    <dgm:pt modelId="{33C286ED-FB1B-0C48-B3D2-A7233B0370DA}" type="pres">
      <dgm:prSet presAssocID="{ADF89233-4032-D24E-8DA4-DC38C4426B1F}" presName="compNode" presStyleCnt="0"/>
      <dgm:spPr/>
    </dgm:pt>
    <dgm:pt modelId="{839CB75A-E4F7-074B-87EE-91118998D565}" type="pres">
      <dgm:prSet presAssocID="{ADF89233-4032-D24E-8DA4-DC38C4426B1F}" presName="dummyConnPt" presStyleCnt="0"/>
      <dgm:spPr/>
    </dgm:pt>
    <dgm:pt modelId="{FFACDAB5-7999-674A-807F-4810CC0BB2DB}" type="pres">
      <dgm:prSet presAssocID="{ADF89233-4032-D24E-8DA4-DC38C4426B1F}" presName="node" presStyleLbl="node1" presStyleIdx="1" presStyleCnt="8">
        <dgm:presLayoutVars>
          <dgm:bulletEnabled val="1"/>
        </dgm:presLayoutVars>
      </dgm:prSet>
      <dgm:spPr/>
    </dgm:pt>
    <dgm:pt modelId="{4F03F198-5EF3-644C-A111-4B5829AB926D}" type="pres">
      <dgm:prSet presAssocID="{A254B92A-0070-5346-B269-A98494B6019E}" presName="sibTrans" presStyleLbl="bgSibTrans2D1" presStyleIdx="1" presStyleCnt="7"/>
      <dgm:spPr/>
    </dgm:pt>
    <dgm:pt modelId="{8DAE213F-07B8-B742-92F0-9AC9E3C0CF5D}" type="pres">
      <dgm:prSet presAssocID="{AA57BBFF-D335-9448-87CB-87FC91DF8DF4}" presName="compNode" presStyleCnt="0"/>
      <dgm:spPr/>
    </dgm:pt>
    <dgm:pt modelId="{08A019D8-DE04-6648-ABDA-47BF83ECB4F6}" type="pres">
      <dgm:prSet presAssocID="{AA57BBFF-D335-9448-87CB-87FC91DF8DF4}" presName="dummyConnPt" presStyleCnt="0"/>
      <dgm:spPr/>
    </dgm:pt>
    <dgm:pt modelId="{D6A124CE-3181-0B49-93BD-33B7EEE20AE0}" type="pres">
      <dgm:prSet presAssocID="{AA57BBFF-D335-9448-87CB-87FC91DF8DF4}" presName="node" presStyleLbl="node1" presStyleIdx="2" presStyleCnt="8">
        <dgm:presLayoutVars>
          <dgm:bulletEnabled val="1"/>
        </dgm:presLayoutVars>
      </dgm:prSet>
      <dgm:spPr/>
    </dgm:pt>
    <dgm:pt modelId="{8DC1FACA-E7D9-484F-87C3-BFE4B5D678C9}" type="pres">
      <dgm:prSet presAssocID="{8A9A9BB0-130A-CC4A-9E0C-319AB2177C11}" presName="sibTrans" presStyleLbl="bgSibTrans2D1" presStyleIdx="2" presStyleCnt="7"/>
      <dgm:spPr/>
    </dgm:pt>
    <dgm:pt modelId="{C34E4240-E4FB-5245-964A-ABF556421005}" type="pres">
      <dgm:prSet presAssocID="{647F5C77-9D0F-D64B-AE2D-51D5B2D50244}" presName="compNode" presStyleCnt="0"/>
      <dgm:spPr/>
    </dgm:pt>
    <dgm:pt modelId="{24AA9FB4-12DD-7C41-BF7C-1B8A47E7FAD0}" type="pres">
      <dgm:prSet presAssocID="{647F5C77-9D0F-D64B-AE2D-51D5B2D50244}" presName="dummyConnPt" presStyleCnt="0"/>
      <dgm:spPr/>
    </dgm:pt>
    <dgm:pt modelId="{575912A4-81AC-9A47-B031-CE8AF4A27A3C}" type="pres">
      <dgm:prSet presAssocID="{647F5C77-9D0F-D64B-AE2D-51D5B2D50244}" presName="node" presStyleLbl="node1" presStyleIdx="3" presStyleCnt="8">
        <dgm:presLayoutVars>
          <dgm:bulletEnabled val="1"/>
        </dgm:presLayoutVars>
      </dgm:prSet>
      <dgm:spPr/>
    </dgm:pt>
    <dgm:pt modelId="{B1740EF9-0081-ED4A-8ADB-3964040938DA}" type="pres">
      <dgm:prSet presAssocID="{38A0E706-4EF1-DC4D-8323-5D156FCD5C71}" presName="sibTrans" presStyleLbl="bgSibTrans2D1" presStyleIdx="3" presStyleCnt="7"/>
      <dgm:spPr/>
    </dgm:pt>
    <dgm:pt modelId="{C3270418-8039-9E40-898A-5B314291A5B2}" type="pres">
      <dgm:prSet presAssocID="{0BA922FF-58FB-1642-8D80-5CDCDE36908F}" presName="compNode" presStyleCnt="0"/>
      <dgm:spPr/>
    </dgm:pt>
    <dgm:pt modelId="{61AC2436-E21E-9F4E-8FEB-1F095854294A}" type="pres">
      <dgm:prSet presAssocID="{0BA922FF-58FB-1642-8D80-5CDCDE36908F}" presName="dummyConnPt" presStyleCnt="0"/>
      <dgm:spPr/>
    </dgm:pt>
    <dgm:pt modelId="{623FAF59-FFDF-494E-B992-38FD302788CE}" type="pres">
      <dgm:prSet presAssocID="{0BA922FF-58FB-1642-8D80-5CDCDE36908F}" presName="node" presStyleLbl="node1" presStyleIdx="4" presStyleCnt="8">
        <dgm:presLayoutVars>
          <dgm:bulletEnabled val="1"/>
        </dgm:presLayoutVars>
      </dgm:prSet>
      <dgm:spPr/>
    </dgm:pt>
    <dgm:pt modelId="{2B074F40-1865-3249-B565-8F6606534697}" type="pres">
      <dgm:prSet presAssocID="{D4E2425E-3774-0841-8AC0-5E4091B2A30F}" presName="sibTrans" presStyleLbl="bgSibTrans2D1" presStyleIdx="4" presStyleCnt="7"/>
      <dgm:spPr/>
    </dgm:pt>
    <dgm:pt modelId="{6AEEAB24-55F1-744F-B473-0D4E03D8A0FC}" type="pres">
      <dgm:prSet presAssocID="{6026C790-87D5-EC45-BE99-AD9BF5C16EB2}" presName="compNode" presStyleCnt="0"/>
      <dgm:spPr/>
    </dgm:pt>
    <dgm:pt modelId="{B6D88AE4-29AA-254C-B07E-78AF91801F8C}" type="pres">
      <dgm:prSet presAssocID="{6026C790-87D5-EC45-BE99-AD9BF5C16EB2}" presName="dummyConnPt" presStyleCnt="0"/>
      <dgm:spPr/>
    </dgm:pt>
    <dgm:pt modelId="{8AD78771-9AF5-2F40-9532-CF062A80E3D4}" type="pres">
      <dgm:prSet presAssocID="{6026C790-87D5-EC45-BE99-AD9BF5C16EB2}" presName="node" presStyleLbl="node1" presStyleIdx="5" presStyleCnt="8">
        <dgm:presLayoutVars>
          <dgm:bulletEnabled val="1"/>
        </dgm:presLayoutVars>
      </dgm:prSet>
      <dgm:spPr/>
    </dgm:pt>
    <dgm:pt modelId="{1E932BFC-EE26-8D40-8567-D14F8A597DF5}" type="pres">
      <dgm:prSet presAssocID="{5CD7799F-460D-D64B-906F-FA7FAAD88FBA}" presName="sibTrans" presStyleLbl="bgSibTrans2D1" presStyleIdx="5" presStyleCnt="7"/>
      <dgm:spPr/>
    </dgm:pt>
    <dgm:pt modelId="{BFEDC117-83F8-1C4C-B065-FCFF032C1347}" type="pres">
      <dgm:prSet presAssocID="{EFC7545F-6023-E44A-87B4-AB1C47F141AE}" presName="compNode" presStyleCnt="0"/>
      <dgm:spPr/>
    </dgm:pt>
    <dgm:pt modelId="{C569ADF9-3122-F04E-B0B2-C78777ADFE49}" type="pres">
      <dgm:prSet presAssocID="{EFC7545F-6023-E44A-87B4-AB1C47F141AE}" presName="dummyConnPt" presStyleCnt="0"/>
      <dgm:spPr/>
    </dgm:pt>
    <dgm:pt modelId="{1476591A-371B-F24A-B602-1C2B2F557203}" type="pres">
      <dgm:prSet presAssocID="{EFC7545F-6023-E44A-87B4-AB1C47F141AE}" presName="node" presStyleLbl="node1" presStyleIdx="6" presStyleCnt="8">
        <dgm:presLayoutVars>
          <dgm:bulletEnabled val="1"/>
        </dgm:presLayoutVars>
      </dgm:prSet>
      <dgm:spPr/>
    </dgm:pt>
    <dgm:pt modelId="{35C911B9-644A-0A43-8F44-174F305867BB}" type="pres">
      <dgm:prSet presAssocID="{A48E288C-015A-A04A-A43F-88BCBDE25D30}" presName="sibTrans" presStyleLbl="bgSibTrans2D1" presStyleIdx="6" presStyleCnt="7"/>
      <dgm:spPr/>
    </dgm:pt>
    <dgm:pt modelId="{605DDC53-BA5E-A343-B02F-07D41C8AC594}" type="pres">
      <dgm:prSet presAssocID="{D0C96D80-49A5-F748-92EF-E10F71257743}" presName="compNode" presStyleCnt="0"/>
      <dgm:spPr/>
    </dgm:pt>
    <dgm:pt modelId="{B4A7C8B4-36B1-5A4F-8432-EE65093E4785}" type="pres">
      <dgm:prSet presAssocID="{D0C96D80-49A5-F748-92EF-E10F71257743}" presName="dummyConnPt" presStyleCnt="0"/>
      <dgm:spPr/>
    </dgm:pt>
    <dgm:pt modelId="{9720EF63-ABDD-AA40-AA03-EAA75D69E90F}" type="pres">
      <dgm:prSet presAssocID="{D0C96D80-49A5-F748-92EF-E10F71257743}" presName="node" presStyleLbl="node1" presStyleIdx="7" presStyleCnt="8">
        <dgm:presLayoutVars>
          <dgm:bulletEnabled val="1"/>
        </dgm:presLayoutVars>
      </dgm:prSet>
      <dgm:spPr/>
    </dgm:pt>
  </dgm:ptLst>
  <dgm:cxnLst>
    <dgm:cxn modelId="{6A350C0B-EAFE-3049-8181-4492A1D5E64E}" type="presOf" srcId="{A48E288C-015A-A04A-A43F-88BCBDE25D30}" destId="{35C911B9-644A-0A43-8F44-174F305867BB}" srcOrd="0" destOrd="0" presId="urn:microsoft.com/office/officeart/2005/8/layout/bProcess4"/>
    <dgm:cxn modelId="{3970BA20-24FF-FB45-B1BE-784B9C6667E2}" type="presOf" srcId="{ADF89233-4032-D24E-8DA4-DC38C4426B1F}" destId="{FFACDAB5-7999-674A-807F-4810CC0BB2DB}" srcOrd="0" destOrd="0" presId="urn:microsoft.com/office/officeart/2005/8/layout/bProcess4"/>
    <dgm:cxn modelId="{5D784C2D-0BA1-8247-AE3F-0D26963FD701}" type="presOf" srcId="{D4E2425E-3774-0841-8AC0-5E4091B2A30F}" destId="{2B074F40-1865-3249-B565-8F6606534697}" srcOrd="0" destOrd="0" presId="urn:microsoft.com/office/officeart/2005/8/layout/bProcess4"/>
    <dgm:cxn modelId="{C3EFF92D-FCB7-0748-88A1-AC8F9EBC9747}" srcId="{AFBE58E7-A150-CC42-A1D3-0F2E78F3B479}" destId="{21C46173-3612-5C4D-9D2B-442823121565}" srcOrd="0" destOrd="0" parTransId="{BB917A55-28FA-DF48-A88E-CABC5886F037}" sibTransId="{C91628E6-80C4-3B49-A3C5-7289D821AFB0}"/>
    <dgm:cxn modelId="{F995D731-DA59-4446-9CA5-7926FB3DDD75}" type="presOf" srcId="{C91628E6-80C4-3B49-A3C5-7289D821AFB0}" destId="{62085B3F-500E-A14E-A8BA-A46CA3BFBD71}" srcOrd="0" destOrd="0" presId="urn:microsoft.com/office/officeart/2005/8/layout/bProcess4"/>
    <dgm:cxn modelId="{D8946F36-F1C6-1D47-91E1-A2227D38863C}" type="presOf" srcId="{6026C790-87D5-EC45-BE99-AD9BF5C16EB2}" destId="{8AD78771-9AF5-2F40-9532-CF062A80E3D4}" srcOrd="0" destOrd="0" presId="urn:microsoft.com/office/officeart/2005/8/layout/bProcess4"/>
    <dgm:cxn modelId="{1254C33A-96EB-4441-BDD6-ACFCA8CD317E}" type="presOf" srcId="{AFBE58E7-A150-CC42-A1D3-0F2E78F3B479}" destId="{A98838D7-6D0C-0740-B529-0F431EA355AA}" srcOrd="0" destOrd="0" presId="urn:microsoft.com/office/officeart/2005/8/layout/bProcess4"/>
    <dgm:cxn modelId="{C6D08B45-F74B-5C49-A342-8309DFC35E5B}" srcId="{AFBE58E7-A150-CC42-A1D3-0F2E78F3B479}" destId="{6026C790-87D5-EC45-BE99-AD9BF5C16EB2}" srcOrd="5" destOrd="0" parTransId="{C2627818-483A-9740-A1FB-425EC7DDE809}" sibTransId="{5CD7799F-460D-D64B-906F-FA7FAAD88FBA}"/>
    <dgm:cxn modelId="{455DA345-E6C1-044D-B916-1814A921A6F8}" srcId="{AFBE58E7-A150-CC42-A1D3-0F2E78F3B479}" destId="{AA57BBFF-D335-9448-87CB-87FC91DF8DF4}" srcOrd="2" destOrd="0" parTransId="{D07FB38C-6FC8-D84C-A762-5956DC504025}" sibTransId="{8A9A9BB0-130A-CC4A-9E0C-319AB2177C11}"/>
    <dgm:cxn modelId="{64902747-ECF0-1E41-AF02-798C42B6693A}" type="presOf" srcId="{5CD7799F-460D-D64B-906F-FA7FAAD88FBA}" destId="{1E932BFC-EE26-8D40-8567-D14F8A597DF5}" srcOrd="0" destOrd="0" presId="urn:microsoft.com/office/officeart/2005/8/layout/bProcess4"/>
    <dgm:cxn modelId="{16C3D563-BEC2-254B-A538-70D03339CAC7}" srcId="{AFBE58E7-A150-CC42-A1D3-0F2E78F3B479}" destId="{D0C96D80-49A5-F748-92EF-E10F71257743}" srcOrd="7" destOrd="0" parTransId="{2B0BAA43-301D-8848-B7AB-214F8A95F8B5}" sibTransId="{230D5EA1-10F0-6347-AB20-02F190038012}"/>
    <dgm:cxn modelId="{CD565674-29D6-214F-87B3-4E36D3FE83CF}" type="presOf" srcId="{0BA922FF-58FB-1642-8D80-5CDCDE36908F}" destId="{623FAF59-FFDF-494E-B992-38FD302788CE}" srcOrd="0" destOrd="0" presId="urn:microsoft.com/office/officeart/2005/8/layout/bProcess4"/>
    <dgm:cxn modelId="{6B5E8874-684E-CC4D-BBC9-E87249A7D8CF}" type="presOf" srcId="{38A0E706-4EF1-DC4D-8323-5D156FCD5C71}" destId="{B1740EF9-0081-ED4A-8ADB-3964040938DA}" srcOrd="0" destOrd="0" presId="urn:microsoft.com/office/officeart/2005/8/layout/bProcess4"/>
    <dgm:cxn modelId="{889F0078-53A7-784C-839E-DCC080AE198A}" srcId="{AFBE58E7-A150-CC42-A1D3-0F2E78F3B479}" destId="{ADF89233-4032-D24E-8DA4-DC38C4426B1F}" srcOrd="1" destOrd="0" parTransId="{AE8E7138-E813-7D48-A299-81125289427D}" sibTransId="{A254B92A-0070-5346-B269-A98494B6019E}"/>
    <dgm:cxn modelId="{6B82858B-3696-604D-9804-307AAAF7501E}" type="presOf" srcId="{EFC7545F-6023-E44A-87B4-AB1C47F141AE}" destId="{1476591A-371B-F24A-B602-1C2B2F557203}" srcOrd="0" destOrd="0" presId="urn:microsoft.com/office/officeart/2005/8/layout/bProcess4"/>
    <dgm:cxn modelId="{82B7E092-1A90-7E45-ACFC-903596F3D535}" type="presOf" srcId="{D0C96D80-49A5-F748-92EF-E10F71257743}" destId="{9720EF63-ABDD-AA40-AA03-EAA75D69E90F}" srcOrd="0" destOrd="0" presId="urn:microsoft.com/office/officeart/2005/8/layout/bProcess4"/>
    <dgm:cxn modelId="{8752ABA5-E9ED-6E49-B388-6F77E0D76684}" type="presOf" srcId="{8A9A9BB0-130A-CC4A-9E0C-319AB2177C11}" destId="{8DC1FACA-E7D9-484F-87C3-BFE4B5D678C9}" srcOrd="0" destOrd="0" presId="urn:microsoft.com/office/officeart/2005/8/layout/bProcess4"/>
    <dgm:cxn modelId="{4A5038A9-0168-2E43-9F0E-C75BB93462D3}" type="presOf" srcId="{21C46173-3612-5C4D-9D2B-442823121565}" destId="{D6C950BE-B20C-9E4E-937F-0FD36539EB47}" srcOrd="0" destOrd="0" presId="urn:microsoft.com/office/officeart/2005/8/layout/bProcess4"/>
    <dgm:cxn modelId="{16E0D6AB-0774-EC48-9229-11CDA05E6CA3}" srcId="{AFBE58E7-A150-CC42-A1D3-0F2E78F3B479}" destId="{647F5C77-9D0F-D64B-AE2D-51D5B2D50244}" srcOrd="3" destOrd="0" parTransId="{FB84BE87-FB7D-2847-93E2-BA1C8BB29D0B}" sibTransId="{38A0E706-4EF1-DC4D-8323-5D156FCD5C71}"/>
    <dgm:cxn modelId="{0DC0B0C7-AB2E-8E46-8E30-9CA099D91448}" srcId="{AFBE58E7-A150-CC42-A1D3-0F2E78F3B479}" destId="{0BA922FF-58FB-1642-8D80-5CDCDE36908F}" srcOrd="4" destOrd="0" parTransId="{25CBE5C5-A521-9E49-894F-BC7EA62B2811}" sibTransId="{D4E2425E-3774-0841-8AC0-5E4091B2A30F}"/>
    <dgm:cxn modelId="{F694CED5-9DD0-2A45-B429-71EA1A55F25C}" type="presOf" srcId="{A254B92A-0070-5346-B269-A98494B6019E}" destId="{4F03F198-5EF3-644C-A111-4B5829AB926D}" srcOrd="0" destOrd="0" presId="urn:microsoft.com/office/officeart/2005/8/layout/bProcess4"/>
    <dgm:cxn modelId="{3B9C87E9-2161-3741-85FE-F6625D74E639}" srcId="{AFBE58E7-A150-CC42-A1D3-0F2E78F3B479}" destId="{EFC7545F-6023-E44A-87B4-AB1C47F141AE}" srcOrd="6" destOrd="0" parTransId="{061090E8-18BF-5442-98A4-58DA991F43EC}" sibTransId="{A48E288C-015A-A04A-A43F-88BCBDE25D30}"/>
    <dgm:cxn modelId="{9890EEF3-3979-CE47-87AC-960B0613E275}" type="presOf" srcId="{AA57BBFF-D335-9448-87CB-87FC91DF8DF4}" destId="{D6A124CE-3181-0B49-93BD-33B7EEE20AE0}" srcOrd="0" destOrd="0" presId="urn:microsoft.com/office/officeart/2005/8/layout/bProcess4"/>
    <dgm:cxn modelId="{AA7AE3FE-6F3B-9340-92EC-7DF500392CF3}" type="presOf" srcId="{647F5C77-9D0F-D64B-AE2D-51D5B2D50244}" destId="{575912A4-81AC-9A47-B031-CE8AF4A27A3C}" srcOrd="0" destOrd="0" presId="urn:microsoft.com/office/officeart/2005/8/layout/bProcess4"/>
    <dgm:cxn modelId="{293FC6BE-CAEA-CC40-B4AB-4C4361F8CFAE}" type="presParOf" srcId="{A98838D7-6D0C-0740-B529-0F431EA355AA}" destId="{08F977A8-E697-E94F-A4AC-29144A568C30}" srcOrd="0" destOrd="0" presId="urn:microsoft.com/office/officeart/2005/8/layout/bProcess4"/>
    <dgm:cxn modelId="{B780916E-8344-3F42-976A-EE8FA24C4E2E}" type="presParOf" srcId="{08F977A8-E697-E94F-A4AC-29144A568C30}" destId="{87EC6F85-EB1A-6F41-B35C-EF1F777E5FD6}" srcOrd="0" destOrd="0" presId="urn:microsoft.com/office/officeart/2005/8/layout/bProcess4"/>
    <dgm:cxn modelId="{82D7F8C7-4322-6A44-81F1-9D6FF094C3C4}" type="presParOf" srcId="{08F977A8-E697-E94F-A4AC-29144A568C30}" destId="{D6C950BE-B20C-9E4E-937F-0FD36539EB47}" srcOrd="1" destOrd="0" presId="urn:microsoft.com/office/officeart/2005/8/layout/bProcess4"/>
    <dgm:cxn modelId="{E95F7F43-91A3-CD41-9108-97B2B3244955}" type="presParOf" srcId="{A98838D7-6D0C-0740-B529-0F431EA355AA}" destId="{62085B3F-500E-A14E-A8BA-A46CA3BFBD71}" srcOrd="1" destOrd="0" presId="urn:microsoft.com/office/officeart/2005/8/layout/bProcess4"/>
    <dgm:cxn modelId="{443F7E2E-00BD-6A45-B261-2DFDB89BE451}" type="presParOf" srcId="{A98838D7-6D0C-0740-B529-0F431EA355AA}" destId="{33C286ED-FB1B-0C48-B3D2-A7233B0370DA}" srcOrd="2" destOrd="0" presId="urn:microsoft.com/office/officeart/2005/8/layout/bProcess4"/>
    <dgm:cxn modelId="{B78F8747-A6DE-5549-80D6-7BAF0112F35A}" type="presParOf" srcId="{33C286ED-FB1B-0C48-B3D2-A7233B0370DA}" destId="{839CB75A-E4F7-074B-87EE-91118998D565}" srcOrd="0" destOrd="0" presId="urn:microsoft.com/office/officeart/2005/8/layout/bProcess4"/>
    <dgm:cxn modelId="{0439FE66-98A8-7449-A40B-967B3CDCF0DD}" type="presParOf" srcId="{33C286ED-FB1B-0C48-B3D2-A7233B0370DA}" destId="{FFACDAB5-7999-674A-807F-4810CC0BB2DB}" srcOrd="1" destOrd="0" presId="urn:microsoft.com/office/officeart/2005/8/layout/bProcess4"/>
    <dgm:cxn modelId="{FDD42AC7-2C2F-7841-A722-8B9FA33D56F0}" type="presParOf" srcId="{A98838D7-6D0C-0740-B529-0F431EA355AA}" destId="{4F03F198-5EF3-644C-A111-4B5829AB926D}" srcOrd="3" destOrd="0" presId="urn:microsoft.com/office/officeart/2005/8/layout/bProcess4"/>
    <dgm:cxn modelId="{150DB16E-C68B-DC4E-987B-343C628B3070}" type="presParOf" srcId="{A98838D7-6D0C-0740-B529-0F431EA355AA}" destId="{8DAE213F-07B8-B742-92F0-9AC9E3C0CF5D}" srcOrd="4" destOrd="0" presId="urn:microsoft.com/office/officeart/2005/8/layout/bProcess4"/>
    <dgm:cxn modelId="{2E59AA0C-8166-6B49-A97D-0AB14076CEF9}" type="presParOf" srcId="{8DAE213F-07B8-B742-92F0-9AC9E3C0CF5D}" destId="{08A019D8-DE04-6648-ABDA-47BF83ECB4F6}" srcOrd="0" destOrd="0" presId="urn:microsoft.com/office/officeart/2005/8/layout/bProcess4"/>
    <dgm:cxn modelId="{C8EDD491-7D92-8548-B52E-81A4E4E84C68}" type="presParOf" srcId="{8DAE213F-07B8-B742-92F0-9AC9E3C0CF5D}" destId="{D6A124CE-3181-0B49-93BD-33B7EEE20AE0}" srcOrd="1" destOrd="0" presId="urn:microsoft.com/office/officeart/2005/8/layout/bProcess4"/>
    <dgm:cxn modelId="{61D42DDA-8986-AE49-902A-B3C24F8CF7D5}" type="presParOf" srcId="{A98838D7-6D0C-0740-B529-0F431EA355AA}" destId="{8DC1FACA-E7D9-484F-87C3-BFE4B5D678C9}" srcOrd="5" destOrd="0" presId="urn:microsoft.com/office/officeart/2005/8/layout/bProcess4"/>
    <dgm:cxn modelId="{615A5B31-EBD0-9849-AD28-E52F86D8CE76}" type="presParOf" srcId="{A98838D7-6D0C-0740-B529-0F431EA355AA}" destId="{C34E4240-E4FB-5245-964A-ABF556421005}" srcOrd="6" destOrd="0" presId="urn:microsoft.com/office/officeart/2005/8/layout/bProcess4"/>
    <dgm:cxn modelId="{FC16EACB-2F33-2E46-AA2C-17D01D2640D3}" type="presParOf" srcId="{C34E4240-E4FB-5245-964A-ABF556421005}" destId="{24AA9FB4-12DD-7C41-BF7C-1B8A47E7FAD0}" srcOrd="0" destOrd="0" presId="urn:microsoft.com/office/officeart/2005/8/layout/bProcess4"/>
    <dgm:cxn modelId="{A24A2D1C-B93A-C046-B3C7-97E222EEBCB5}" type="presParOf" srcId="{C34E4240-E4FB-5245-964A-ABF556421005}" destId="{575912A4-81AC-9A47-B031-CE8AF4A27A3C}" srcOrd="1" destOrd="0" presId="urn:microsoft.com/office/officeart/2005/8/layout/bProcess4"/>
    <dgm:cxn modelId="{5A11058E-70DA-4A48-874D-7DBE08AF83D1}" type="presParOf" srcId="{A98838D7-6D0C-0740-B529-0F431EA355AA}" destId="{B1740EF9-0081-ED4A-8ADB-3964040938DA}" srcOrd="7" destOrd="0" presId="urn:microsoft.com/office/officeart/2005/8/layout/bProcess4"/>
    <dgm:cxn modelId="{2314E5D8-8B43-D54E-A3AC-95D6BA4CCAE7}" type="presParOf" srcId="{A98838D7-6D0C-0740-B529-0F431EA355AA}" destId="{C3270418-8039-9E40-898A-5B314291A5B2}" srcOrd="8" destOrd="0" presId="urn:microsoft.com/office/officeart/2005/8/layout/bProcess4"/>
    <dgm:cxn modelId="{E7ACF4DB-7EED-3B41-87EB-820ACDBC502B}" type="presParOf" srcId="{C3270418-8039-9E40-898A-5B314291A5B2}" destId="{61AC2436-E21E-9F4E-8FEB-1F095854294A}" srcOrd="0" destOrd="0" presId="urn:microsoft.com/office/officeart/2005/8/layout/bProcess4"/>
    <dgm:cxn modelId="{40B3C942-C2AE-6E44-AF96-E191CE74E4D4}" type="presParOf" srcId="{C3270418-8039-9E40-898A-5B314291A5B2}" destId="{623FAF59-FFDF-494E-B992-38FD302788CE}" srcOrd="1" destOrd="0" presId="urn:microsoft.com/office/officeart/2005/8/layout/bProcess4"/>
    <dgm:cxn modelId="{EE149541-CBE0-B44D-8DA8-D59B42039A91}" type="presParOf" srcId="{A98838D7-6D0C-0740-B529-0F431EA355AA}" destId="{2B074F40-1865-3249-B565-8F6606534697}" srcOrd="9" destOrd="0" presId="urn:microsoft.com/office/officeart/2005/8/layout/bProcess4"/>
    <dgm:cxn modelId="{D3B6A71B-6700-374C-A020-3FAFA6DFA79A}" type="presParOf" srcId="{A98838D7-6D0C-0740-B529-0F431EA355AA}" destId="{6AEEAB24-55F1-744F-B473-0D4E03D8A0FC}" srcOrd="10" destOrd="0" presId="urn:microsoft.com/office/officeart/2005/8/layout/bProcess4"/>
    <dgm:cxn modelId="{D9339260-45C6-CB4A-8BAB-5A2A6A4D19E1}" type="presParOf" srcId="{6AEEAB24-55F1-744F-B473-0D4E03D8A0FC}" destId="{B6D88AE4-29AA-254C-B07E-78AF91801F8C}" srcOrd="0" destOrd="0" presId="urn:microsoft.com/office/officeart/2005/8/layout/bProcess4"/>
    <dgm:cxn modelId="{ADB70305-B141-0E42-B4F4-C5174088B270}" type="presParOf" srcId="{6AEEAB24-55F1-744F-B473-0D4E03D8A0FC}" destId="{8AD78771-9AF5-2F40-9532-CF062A80E3D4}" srcOrd="1" destOrd="0" presId="urn:microsoft.com/office/officeart/2005/8/layout/bProcess4"/>
    <dgm:cxn modelId="{688E2260-C134-D045-BDF3-3CE7375D919C}" type="presParOf" srcId="{A98838D7-6D0C-0740-B529-0F431EA355AA}" destId="{1E932BFC-EE26-8D40-8567-D14F8A597DF5}" srcOrd="11" destOrd="0" presId="urn:microsoft.com/office/officeart/2005/8/layout/bProcess4"/>
    <dgm:cxn modelId="{C8B4845D-E846-A748-B9B1-1737707E3B74}" type="presParOf" srcId="{A98838D7-6D0C-0740-B529-0F431EA355AA}" destId="{BFEDC117-83F8-1C4C-B065-FCFF032C1347}" srcOrd="12" destOrd="0" presId="urn:microsoft.com/office/officeart/2005/8/layout/bProcess4"/>
    <dgm:cxn modelId="{DA16D6B9-EA74-954E-94A0-C41B816DC372}" type="presParOf" srcId="{BFEDC117-83F8-1C4C-B065-FCFF032C1347}" destId="{C569ADF9-3122-F04E-B0B2-C78777ADFE49}" srcOrd="0" destOrd="0" presId="urn:microsoft.com/office/officeart/2005/8/layout/bProcess4"/>
    <dgm:cxn modelId="{AD037C59-26BF-734C-BF58-D5948E63AB28}" type="presParOf" srcId="{BFEDC117-83F8-1C4C-B065-FCFF032C1347}" destId="{1476591A-371B-F24A-B602-1C2B2F557203}" srcOrd="1" destOrd="0" presId="urn:microsoft.com/office/officeart/2005/8/layout/bProcess4"/>
    <dgm:cxn modelId="{A018F311-6612-7C40-9830-81707936A4DA}" type="presParOf" srcId="{A98838D7-6D0C-0740-B529-0F431EA355AA}" destId="{35C911B9-644A-0A43-8F44-174F305867BB}" srcOrd="13" destOrd="0" presId="urn:microsoft.com/office/officeart/2005/8/layout/bProcess4"/>
    <dgm:cxn modelId="{AAFD6A24-E0D1-3D4C-8504-DF9B76492DD3}" type="presParOf" srcId="{A98838D7-6D0C-0740-B529-0F431EA355AA}" destId="{605DDC53-BA5E-A343-B02F-07D41C8AC594}" srcOrd="14" destOrd="0" presId="urn:microsoft.com/office/officeart/2005/8/layout/bProcess4"/>
    <dgm:cxn modelId="{AF5D131A-1CCB-F645-8B88-19A1C8279E19}" type="presParOf" srcId="{605DDC53-BA5E-A343-B02F-07D41C8AC594}" destId="{B4A7C8B4-36B1-5A4F-8432-EE65093E4785}" srcOrd="0" destOrd="0" presId="urn:microsoft.com/office/officeart/2005/8/layout/bProcess4"/>
    <dgm:cxn modelId="{D4E077BC-44A5-2D4B-8563-F8771012BBFC}" type="presParOf" srcId="{605DDC53-BA5E-A343-B02F-07D41C8AC594}" destId="{9720EF63-ABDD-AA40-AA03-EAA75D69E90F}"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EC48CE-1299-224F-9034-AADCF41A6C95}"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zh-CN" altLang="en-US"/>
        </a:p>
      </dgm:t>
    </dgm:pt>
    <dgm:pt modelId="{F6F4C9CF-C6C1-C04B-B335-90845D91E05C}">
      <dgm:prSet phldrT="[文本]"/>
      <dgm:spPr/>
      <dgm:t>
        <a:bodyPr/>
        <a:lstStyle/>
        <a:p>
          <a:r>
            <a:rPr lang="en-US" altLang="zh-CN" dirty="0"/>
            <a:t>Request data from HTML</a:t>
          </a:r>
          <a:endParaRPr lang="zh-CN" altLang="en-US" dirty="0"/>
        </a:p>
      </dgm:t>
    </dgm:pt>
    <dgm:pt modelId="{81DCAD2C-A1CC-3141-86D5-CB66E14F5F1B}" type="parTrans" cxnId="{8FEDB742-B21C-3F45-91B7-72CB8B65184C}">
      <dgm:prSet/>
      <dgm:spPr/>
      <dgm:t>
        <a:bodyPr/>
        <a:lstStyle/>
        <a:p>
          <a:endParaRPr lang="zh-CN" altLang="en-US"/>
        </a:p>
      </dgm:t>
    </dgm:pt>
    <dgm:pt modelId="{3480BE3F-F825-EA45-899F-F7E8A66EC043}" type="sibTrans" cxnId="{8FEDB742-B21C-3F45-91B7-72CB8B65184C}">
      <dgm:prSet/>
      <dgm:spPr/>
      <dgm:t>
        <a:bodyPr/>
        <a:lstStyle/>
        <a:p>
          <a:endParaRPr lang="zh-CN" altLang="en-US"/>
        </a:p>
      </dgm:t>
    </dgm:pt>
    <dgm:pt modelId="{CC292E6B-A312-EF4B-89DC-9299985BD0FF}">
      <dgm:prSet phldrT="[文本]"/>
      <dgm:spPr/>
      <dgm:t>
        <a:bodyPr/>
        <a:lstStyle/>
        <a:p>
          <a:r>
            <a:rPr lang="en-US" altLang="zh-CN" dirty="0"/>
            <a:t>Create a </a:t>
          </a:r>
          <a:r>
            <a:rPr lang="en-US" altLang="zh-CN" dirty="0" err="1"/>
            <a:t>BeautifulSoup</a:t>
          </a:r>
          <a:r>
            <a:rPr lang="en-US" altLang="zh-CN" dirty="0"/>
            <a:t> from the response</a:t>
          </a:r>
          <a:endParaRPr lang="zh-CN" altLang="en-US" dirty="0"/>
        </a:p>
      </dgm:t>
    </dgm:pt>
    <dgm:pt modelId="{90CBEC86-3AD1-EC49-AC43-AA08723914A8}" type="parTrans" cxnId="{774DF5A9-C92F-4048-8131-C627D8A12982}">
      <dgm:prSet/>
      <dgm:spPr/>
      <dgm:t>
        <a:bodyPr/>
        <a:lstStyle/>
        <a:p>
          <a:endParaRPr lang="zh-CN" altLang="en-US"/>
        </a:p>
      </dgm:t>
    </dgm:pt>
    <dgm:pt modelId="{806580FF-C644-9E4B-95AF-6F5928255502}" type="sibTrans" cxnId="{774DF5A9-C92F-4048-8131-C627D8A12982}">
      <dgm:prSet/>
      <dgm:spPr/>
      <dgm:t>
        <a:bodyPr/>
        <a:lstStyle/>
        <a:p>
          <a:endParaRPr lang="zh-CN" altLang="en-US"/>
        </a:p>
      </dgm:t>
    </dgm:pt>
    <dgm:pt modelId="{745B7A2E-BA09-794C-A098-AE65B7BAD831}">
      <dgm:prSet phldrT="[文本]"/>
      <dgm:spPr/>
      <dgm:t>
        <a:bodyPr/>
        <a:lstStyle/>
        <a:p>
          <a:r>
            <a:rPr lang="en-US" altLang="zh-CN" dirty="0"/>
            <a:t>Find all tables on the wiki page</a:t>
          </a:r>
          <a:endParaRPr lang="zh-CN" altLang="en-US" dirty="0"/>
        </a:p>
      </dgm:t>
    </dgm:pt>
    <dgm:pt modelId="{49006472-DB6D-3A48-B277-77654D6C21D4}" type="parTrans" cxnId="{1DC31246-1687-884B-8D12-7516F929CC2D}">
      <dgm:prSet/>
      <dgm:spPr/>
      <dgm:t>
        <a:bodyPr/>
        <a:lstStyle/>
        <a:p>
          <a:endParaRPr lang="zh-CN" altLang="en-US"/>
        </a:p>
      </dgm:t>
    </dgm:pt>
    <dgm:pt modelId="{29C239B9-3CF4-7647-8F9D-9A7F2100FF74}" type="sibTrans" cxnId="{1DC31246-1687-884B-8D12-7516F929CC2D}">
      <dgm:prSet/>
      <dgm:spPr/>
      <dgm:t>
        <a:bodyPr/>
        <a:lstStyle/>
        <a:p>
          <a:endParaRPr lang="zh-CN" altLang="en-US"/>
        </a:p>
      </dgm:t>
    </dgm:pt>
    <dgm:pt modelId="{EF75B24C-E291-454B-B511-C64AB2AF66E7}">
      <dgm:prSet phldrT="[文本]"/>
      <dgm:spPr/>
      <dgm:t>
        <a:bodyPr/>
        <a:lstStyle/>
        <a:p>
          <a:r>
            <a:rPr lang="en-US" altLang="zh-CN" dirty="0"/>
            <a:t>Extract column name one by one</a:t>
          </a:r>
          <a:endParaRPr lang="zh-CN" altLang="en-US" dirty="0"/>
        </a:p>
      </dgm:t>
    </dgm:pt>
    <dgm:pt modelId="{71D45A05-2FCB-2B4F-9EDC-16F83B456079}" type="parTrans" cxnId="{542BE82F-EAE7-4A47-9D98-C3FF3E0A2F77}">
      <dgm:prSet/>
      <dgm:spPr/>
      <dgm:t>
        <a:bodyPr/>
        <a:lstStyle/>
        <a:p>
          <a:endParaRPr lang="zh-CN" altLang="en-US"/>
        </a:p>
      </dgm:t>
    </dgm:pt>
    <dgm:pt modelId="{F9802C3A-0386-2442-BA6A-04903677C113}" type="sibTrans" cxnId="{542BE82F-EAE7-4A47-9D98-C3FF3E0A2F77}">
      <dgm:prSet/>
      <dgm:spPr/>
      <dgm:t>
        <a:bodyPr/>
        <a:lstStyle/>
        <a:p>
          <a:endParaRPr lang="zh-CN" altLang="en-US"/>
        </a:p>
      </dgm:t>
    </dgm:pt>
    <dgm:pt modelId="{BE47F9CC-9A94-A142-9C86-80253BA989A8}">
      <dgm:prSet phldrT="[文本]"/>
      <dgm:spPr/>
      <dgm:t>
        <a:bodyPr/>
        <a:lstStyle/>
        <a:p>
          <a:r>
            <a:rPr lang="en-US" altLang="zh-CN" dirty="0"/>
            <a:t>Fill in and parse the dictionary</a:t>
          </a:r>
          <a:endParaRPr lang="zh-CN" altLang="en-US" dirty="0"/>
        </a:p>
      </dgm:t>
    </dgm:pt>
    <dgm:pt modelId="{12EB51B6-7590-4F4D-9222-5DFFFC6961D0}" type="parTrans" cxnId="{297B8EAB-E028-C944-8698-80CB71FDB82C}">
      <dgm:prSet/>
      <dgm:spPr/>
      <dgm:t>
        <a:bodyPr/>
        <a:lstStyle/>
        <a:p>
          <a:endParaRPr lang="zh-CN" altLang="en-US"/>
        </a:p>
      </dgm:t>
    </dgm:pt>
    <dgm:pt modelId="{9F6C4D8A-8B10-9C44-96BC-7E7C0186C3E5}" type="sibTrans" cxnId="{297B8EAB-E028-C944-8698-80CB71FDB82C}">
      <dgm:prSet/>
      <dgm:spPr/>
      <dgm:t>
        <a:bodyPr/>
        <a:lstStyle/>
        <a:p>
          <a:endParaRPr lang="zh-CN" altLang="en-US"/>
        </a:p>
      </dgm:t>
    </dgm:pt>
    <dgm:pt modelId="{E3B6EEAA-4320-234C-BDE6-7B0BA6848974}">
      <dgm:prSet phldrT="[文本]"/>
      <dgm:spPr/>
      <dgm:t>
        <a:bodyPr/>
        <a:lstStyle/>
        <a:p>
          <a:r>
            <a:rPr lang="en-US" altLang="zh-CN" dirty="0"/>
            <a:t>Convert it to </a:t>
          </a:r>
          <a:r>
            <a:rPr lang="en-US" altLang="zh-CN" dirty="0" err="1"/>
            <a:t>dataframe</a:t>
          </a:r>
          <a:endParaRPr lang="zh-CN" altLang="en-US" dirty="0"/>
        </a:p>
      </dgm:t>
    </dgm:pt>
    <dgm:pt modelId="{48CAD6F6-528F-B14E-A4B9-3A8D75CFE490}" type="parTrans" cxnId="{E374DC85-86FD-C745-9C18-E5D0CCBDCC0D}">
      <dgm:prSet/>
      <dgm:spPr/>
      <dgm:t>
        <a:bodyPr/>
        <a:lstStyle/>
        <a:p>
          <a:endParaRPr lang="zh-CN" altLang="en-US"/>
        </a:p>
      </dgm:t>
    </dgm:pt>
    <dgm:pt modelId="{051E02BE-7DD0-E84A-93AF-18E653EB3EAA}" type="sibTrans" cxnId="{E374DC85-86FD-C745-9C18-E5D0CCBDCC0D}">
      <dgm:prSet/>
      <dgm:spPr/>
      <dgm:t>
        <a:bodyPr/>
        <a:lstStyle/>
        <a:p>
          <a:endParaRPr lang="zh-CN" altLang="en-US"/>
        </a:p>
      </dgm:t>
    </dgm:pt>
    <dgm:pt modelId="{838E4896-60BD-1B4A-ADD7-F1E727FB4DB4}">
      <dgm:prSet phldrT="[文本]"/>
      <dgm:spPr/>
      <dgm:t>
        <a:bodyPr/>
        <a:lstStyle/>
        <a:p>
          <a:r>
            <a:rPr lang="en-US" altLang="zh-CN" dirty="0"/>
            <a:t>Create an empty dictionary</a:t>
          </a:r>
          <a:endParaRPr lang="zh-CN" altLang="en-US" dirty="0"/>
        </a:p>
      </dgm:t>
    </dgm:pt>
    <dgm:pt modelId="{DC6DCA76-0978-3F4C-98BA-6E36159EF07A}" type="sibTrans" cxnId="{B184964C-69F4-8744-8B3E-A4A69C618F20}">
      <dgm:prSet/>
      <dgm:spPr/>
      <dgm:t>
        <a:bodyPr/>
        <a:lstStyle/>
        <a:p>
          <a:endParaRPr lang="zh-CN" altLang="en-US"/>
        </a:p>
      </dgm:t>
    </dgm:pt>
    <dgm:pt modelId="{77366917-C4F4-5248-9ABA-65B41C7D1E32}" type="parTrans" cxnId="{B184964C-69F4-8744-8B3E-A4A69C618F20}">
      <dgm:prSet/>
      <dgm:spPr/>
      <dgm:t>
        <a:bodyPr/>
        <a:lstStyle/>
        <a:p>
          <a:endParaRPr lang="zh-CN" altLang="en-US"/>
        </a:p>
      </dgm:t>
    </dgm:pt>
    <dgm:pt modelId="{A2485FC7-11D0-ED49-A8C1-B552FE11F798}" type="pres">
      <dgm:prSet presAssocID="{F6EC48CE-1299-224F-9034-AADCF41A6C95}" presName="Name0" presStyleCnt="0">
        <dgm:presLayoutVars>
          <dgm:dir/>
          <dgm:resizeHandles/>
        </dgm:presLayoutVars>
      </dgm:prSet>
      <dgm:spPr/>
    </dgm:pt>
    <dgm:pt modelId="{F5010591-6929-E344-9831-97F5333FBB08}" type="pres">
      <dgm:prSet presAssocID="{F6F4C9CF-C6C1-C04B-B335-90845D91E05C}" presName="compNode" presStyleCnt="0"/>
      <dgm:spPr/>
    </dgm:pt>
    <dgm:pt modelId="{A9D8D02C-E5DD-594D-9D48-7D6600A79F7E}" type="pres">
      <dgm:prSet presAssocID="{F6F4C9CF-C6C1-C04B-B335-90845D91E05C}" presName="dummyConnPt" presStyleCnt="0"/>
      <dgm:spPr/>
    </dgm:pt>
    <dgm:pt modelId="{590093A2-27CF-284A-9404-35AAB0E31759}" type="pres">
      <dgm:prSet presAssocID="{F6F4C9CF-C6C1-C04B-B335-90845D91E05C}" presName="node" presStyleLbl="node1" presStyleIdx="0" presStyleCnt="7">
        <dgm:presLayoutVars>
          <dgm:bulletEnabled val="1"/>
        </dgm:presLayoutVars>
      </dgm:prSet>
      <dgm:spPr/>
    </dgm:pt>
    <dgm:pt modelId="{BD8127E3-59FB-7D41-B866-643A6CB01A19}" type="pres">
      <dgm:prSet presAssocID="{3480BE3F-F825-EA45-899F-F7E8A66EC043}" presName="sibTrans" presStyleLbl="bgSibTrans2D1" presStyleIdx="0" presStyleCnt="6"/>
      <dgm:spPr/>
    </dgm:pt>
    <dgm:pt modelId="{BA38FE90-0CFC-2649-AE11-9812A985B8AD}" type="pres">
      <dgm:prSet presAssocID="{CC292E6B-A312-EF4B-89DC-9299985BD0FF}" presName="compNode" presStyleCnt="0"/>
      <dgm:spPr/>
    </dgm:pt>
    <dgm:pt modelId="{DF050DC2-825E-9F42-AFC1-C66D11D5CBAF}" type="pres">
      <dgm:prSet presAssocID="{CC292E6B-A312-EF4B-89DC-9299985BD0FF}" presName="dummyConnPt" presStyleCnt="0"/>
      <dgm:spPr/>
    </dgm:pt>
    <dgm:pt modelId="{9338B94C-C8AC-2A4A-8E05-1A1410ED884E}" type="pres">
      <dgm:prSet presAssocID="{CC292E6B-A312-EF4B-89DC-9299985BD0FF}" presName="node" presStyleLbl="node1" presStyleIdx="1" presStyleCnt="7">
        <dgm:presLayoutVars>
          <dgm:bulletEnabled val="1"/>
        </dgm:presLayoutVars>
      </dgm:prSet>
      <dgm:spPr/>
    </dgm:pt>
    <dgm:pt modelId="{D1BB0F55-1FB2-DC42-8704-AC0AE3440E54}" type="pres">
      <dgm:prSet presAssocID="{806580FF-C644-9E4B-95AF-6F5928255502}" presName="sibTrans" presStyleLbl="bgSibTrans2D1" presStyleIdx="1" presStyleCnt="6"/>
      <dgm:spPr/>
    </dgm:pt>
    <dgm:pt modelId="{7E596E0A-799A-B342-A412-E84287F3EED4}" type="pres">
      <dgm:prSet presAssocID="{745B7A2E-BA09-794C-A098-AE65B7BAD831}" presName="compNode" presStyleCnt="0"/>
      <dgm:spPr/>
    </dgm:pt>
    <dgm:pt modelId="{030E0120-771A-AA4A-A1DA-1CE5B9F38E41}" type="pres">
      <dgm:prSet presAssocID="{745B7A2E-BA09-794C-A098-AE65B7BAD831}" presName="dummyConnPt" presStyleCnt="0"/>
      <dgm:spPr/>
    </dgm:pt>
    <dgm:pt modelId="{9AF0F098-FF8E-D04E-8FB1-453C3C456B1C}" type="pres">
      <dgm:prSet presAssocID="{745B7A2E-BA09-794C-A098-AE65B7BAD831}" presName="node" presStyleLbl="node1" presStyleIdx="2" presStyleCnt="7">
        <dgm:presLayoutVars>
          <dgm:bulletEnabled val="1"/>
        </dgm:presLayoutVars>
      </dgm:prSet>
      <dgm:spPr/>
    </dgm:pt>
    <dgm:pt modelId="{824105FE-06BC-C245-95C5-8AD9333B655B}" type="pres">
      <dgm:prSet presAssocID="{29C239B9-3CF4-7647-8F9D-9A7F2100FF74}" presName="sibTrans" presStyleLbl="bgSibTrans2D1" presStyleIdx="2" presStyleCnt="6"/>
      <dgm:spPr/>
    </dgm:pt>
    <dgm:pt modelId="{D38F1774-95E2-C943-89F1-DCDCC4B95790}" type="pres">
      <dgm:prSet presAssocID="{EF75B24C-E291-454B-B511-C64AB2AF66E7}" presName="compNode" presStyleCnt="0"/>
      <dgm:spPr/>
    </dgm:pt>
    <dgm:pt modelId="{2E1610E6-1428-FE41-9F94-FD850C06FB12}" type="pres">
      <dgm:prSet presAssocID="{EF75B24C-E291-454B-B511-C64AB2AF66E7}" presName="dummyConnPt" presStyleCnt="0"/>
      <dgm:spPr/>
    </dgm:pt>
    <dgm:pt modelId="{0711B797-325E-3C4E-B37F-F5239AAB2CAF}" type="pres">
      <dgm:prSet presAssocID="{EF75B24C-E291-454B-B511-C64AB2AF66E7}" presName="node" presStyleLbl="node1" presStyleIdx="3" presStyleCnt="7">
        <dgm:presLayoutVars>
          <dgm:bulletEnabled val="1"/>
        </dgm:presLayoutVars>
      </dgm:prSet>
      <dgm:spPr/>
    </dgm:pt>
    <dgm:pt modelId="{0BE050FD-406C-1E47-9EA0-A515BC3F83D1}" type="pres">
      <dgm:prSet presAssocID="{F9802C3A-0386-2442-BA6A-04903677C113}" presName="sibTrans" presStyleLbl="bgSibTrans2D1" presStyleIdx="3" presStyleCnt="6"/>
      <dgm:spPr/>
    </dgm:pt>
    <dgm:pt modelId="{7A2A5765-940B-6C43-A58D-1D2D17DE255A}" type="pres">
      <dgm:prSet presAssocID="{838E4896-60BD-1B4A-ADD7-F1E727FB4DB4}" presName="compNode" presStyleCnt="0"/>
      <dgm:spPr/>
    </dgm:pt>
    <dgm:pt modelId="{CB5C6C57-C5F8-134D-AC62-46D15710D51F}" type="pres">
      <dgm:prSet presAssocID="{838E4896-60BD-1B4A-ADD7-F1E727FB4DB4}" presName="dummyConnPt" presStyleCnt="0"/>
      <dgm:spPr/>
    </dgm:pt>
    <dgm:pt modelId="{2657BBDE-A56C-404B-97CB-5D2604CBD5CE}" type="pres">
      <dgm:prSet presAssocID="{838E4896-60BD-1B4A-ADD7-F1E727FB4DB4}" presName="node" presStyleLbl="node1" presStyleIdx="4" presStyleCnt="7">
        <dgm:presLayoutVars>
          <dgm:bulletEnabled val="1"/>
        </dgm:presLayoutVars>
      </dgm:prSet>
      <dgm:spPr/>
    </dgm:pt>
    <dgm:pt modelId="{8B0D32A3-8688-4B41-82C9-729DD773C2AB}" type="pres">
      <dgm:prSet presAssocID="{DC6DCA76-0978-3F4C-98BA-6E36159EF07A}" presName="sibTrans" presStyleLbl="bgSibTrans2D1" presStyleIdx="4" presStyleCnt="6"/>
      <dgm:spPr/>
    </dgm:pt>
    <dgm:pt modelId="{5DF0CAEB-38CD-C444-B106-D03EDB3C75A3}" type="pres">
      <dgm:prSet presAssocID="{BE47F9CC-9A94-A142-9C86-80253BA989A8}" presName="compNode" presStyleCnt="0"/>
      <dgm:spPr/>
    </dgm:pt>
    <dgm:pt modelId="{59309E1B-878B-9E43-B76A-0EB0BF9CD2E7}" type="pres">
      <dgm:prSet presAssocID="{BE47F9CC-9A94-A142-9C86-80253BA989A8}" presName="dummyConnPt" presStyleCnt="0"/>
      <dgm:spPr/>
    </dgm:pt>
    <dgm:pt modelId="{3E81EF91-947A-D642-8639-53A3276D74B4}" type="pres">
      <dgm:prSet presAssocID="{BE47F9CC-9A94-A142-9C86-80253BA989A8}" presName="node" presStyleLbl="node1" presStyleIdx="5" presStyleCnt="7">
        <dgm:presLayoutVars>
          <dgm:bulletEnabled val="1"/>
        </dgm:presLayoutVars>
      </dgm:prSet>
      <dgm:spPr/>
    </dgm:pt>
    <dgm:pt modelId="{3730F74D-F9C3-414F-BCF6-1384D14659EE}" type="pres">
      <dgm:prSet presAssocID="{9F6C4D8A-8B10-9C44-96BC-7E7C0186C3E5}" presName="sibTrans" presStyleLbl="bgSibTrans2D1" presStyleIdx="5" presStyleCnt="6"/>
      <dgm:spPr/>
    </dgm:pt>
    <dgm:pt modelId="{BD9B8F8B-B7B3-0544-953F-2D5732594FF1}" type="pres">
      <dgm:prSet presAssocID="{E3B6EEAA-4320-234C-BDE6-7B0BA6848974}" presName="compNode" presStyleCnt="0"/>
      <dgm:spPr/>
    </dgm:pt>
    <dgm:pt modelId="{C0B1B56C-CE6B-4E47-AEEF-837954DA3B80}" type="pres">
      <dgm:prSet presAssocID="{E3B6EEAA-4320-234C-BDE6-7B0BA6848974}" presName="dummyConnPt" presStyleCnt="0"/>
      <dgm:spPr/>
    </dgm:pt>
    <dgm:pt modelId="{60A99AD4-43A3-B947-BFD7-B3EBCE081CCE}" type="pres">
      <dgm:prSet presAssocID="{E3B6EEAA-4320-234C-BDE6-7B0BA6848974}" presName="node" presStyleLbl="node1" presStyleIdx="6" presStyleCnt="7">
        <dgm:presLayoutVars>
          <dgm:bulletEnabled val="1"/>
        </dgm:presLayoutVars>
      </dgm:prSet>
      <dgm:spPr/>
    </dgm:pt>
  </dgm:ptLst>
  <dgm:cxnLst>
    <dgm:cxn modelId="{609F0904-777F-6040-A58F-75420C005701}" type="presOf" srcId="{DC6DCA76-0978-3F4C-98BA-6E36159EF07A}" destId="{8B0D32A3-8688-4B41-82C9-729DD773C2AB}" srcOrd="0" destOrd="0" presId="urn:microsoft.com/office/officeart/2005/8/layout/bProcess4"/>
    <dgm:cxn modelId="{85892A0A-B11C-F141-9C28-C435CA9D9499}" type="presOf" srcId="{806580FF-C644-9E4B-95AF-6F5928255502}" destId="{D1BB0F55-1FB2-DC42-8704-AC0AE3440E54}" srcOrd="0" destOrd="0" presId="urn:microsoft.com/office/officeart/2005/8/layout/bProcess4"/>
    <dgm:cxn modelId="{D1C2321F-A09B-D947-B92F-60EAF06D2463}" type="presOf" srcId="{E3B6EEAA-4320-234C-BDE6-7B0BA6848974}" destId="{60A99AD4-43A3-B947-BFD7-B3EBCE081CCE}" srcOrd="0" destOrd="0" presId="urn:microsoft.com/office/officeart/2005/8/layout/bProcess4"/>
    <dgm:cxn modelId="{542BE82F-EAE7-4A47-9D98-C3FF3E0A2F77}" srcId="{F6EC48CE-1299-224F-9034-AADCF41A6C95}" destId="{EF75B24C-E291-454B-B511-C64AB2AF66E7}" srcOrd="3" destOrd="0" parTransId="{71D45A05-2FCB-2B4F-9EDC-16F83B456079}" sibTransId="{F9802C3A-0386-2442-BA6A-04903677C113}"/>
    <dgm:cxn modelId="{8FEDB742-B21C-3F45-91B7-72CB8B65184C}" srcId="{F6EC48CE-1299-224F-9034-AADCF41A6C95}" destId="{F6F4C9CF-C6C1-C04B-B335-90845D91E05C}" srcOrd="0" destOrd="0" parTransId="{81DCAD2C-A1CC-3141-86D5-CB66E14F5F1B}" sibTransId="{3480BE3F-F825-EA45-899F-F7E8A66EC043}"/>
    <dgm:cxn modelId="{1DC31246-1687-884B-8D12-7516F929CC2D}" srcId="{F6EC48CE-1299-224F-9034-AADCF41A6C95}" destId="{745B7A2E-BA09-794C-A098-AE65B7BAD831}" srcOrd="2" destOrd="0" parTransId="{49006472-DB6D-3A48-B277-77654D6C21D4}" sibTransId="{29C239B9-3CF4-7647-8F9D-9A7F2100FF74}"/>
    <dgm:cxn modelId="{B184964C-69F4-8744-8B3E-A4A69C618F20}" srcId="{F6EC48CE-1299-224F-9034-AADCF41A6C95}" destId="{838E4896-60BD-1B4A-ADD7-F1E727FB4DB4}" srcOrd="4" destOrd="0" parTransId="{77366917-C4F4-5248-9ABA-65B41C7D1E32}" sibTransId="{DC6DCA76-0978-3F4C-98BA-6E36159EF07A}"/>
    <dgm:cxn modelId="{6AEBEA65-BB5D-094B-A3D0-2A2A68D9FF8E}" type="presOf" srcId="{EF75B24C-E291-454B-B511-C64AB2AF66E7}" destId="{0711B797-325E-3C4E-B37F-F5239AAB2CAF}" srcOrd="0" destOrd="0" presId="urn:microsoft.com/office/officeart/2005/8/layout/bProcess4"/>
    <dgm:cxn modelId="{C6938F76-00DE-914D-993D-FA35D3E83222}" type="presOf" srcId="{CC292E6B-A312-EF4B-89DC-9299985BD0FF}" destId="{9338B94C-C8AC-2A4A-8E05-1A1410ED884E}" srcOrd="0" destOrd="0" presId="urn:microsoft.com/office/officeart/2005/8/layout/bProcess4"/>
    <dgm:cxn modelId="{E374DC85-86FD-C745-9C18-E5D0CCBDCC0D}" srcId="{F6EC48CE-1299-224F-9034-AADCF41A6C95}" destId="{E3B6EEAA-4320-234C-BDE6-7B0BA6848974}" srcOrd="6" destOrd="0" parTransId="{48CAD6F6-528F-B14E-A4B9-3A8D75CFE490}" sibTransId="{051E02BE-7DD0-E84A-93AF-18E653EB3EAA}"/>
    <dgm:cxn modelId="{F7C9FE87-8D52-BD4F-8AA7-E17B3C327880}" type="presOf" srcId="{F6EC48CE-1299-224F-9034-AADCF41A6C95}" destId="{A2485FC7-11D0-ED49-A8C1-B552FE11F798}" srcOrd="0" destOrd="0" presId="urn:microsoft.com/office/officeart/2005/8/layout/bProcess4"/>
    <dgm:cxn modelId="{FB174A8E-C945-F74F-9669-31709B52824C}" type="presOf" srcId="{F9802C3A-0386-2442-BA6A-04903677C113}" destId="{0BE050FD-406C-1E47-9EA0-A515BC3F83D1}" srcOrd="0" destOrd="0" presId="urn:microsoft.com/office/officeart/2005/8/layout/bProcess4"/>
    <dgm:cxn modelId="{774DF5A9-C92F-4048-8131-C627D8A12982}" srcId="{F6EC48CE-1299-224F-9034-AADCF41A6C95}" destId="{CC292E6B-A312-EF4B-89DC-9299985BD0FF}" srcOrd="1" destOrd="0" parTransId="{90CBEC86-3AD1-EC49-AC43-AA08723914A8}" sibTransId="{806580FF-C644-9E4B-95AF-6F5928255502}"/>
    <dgm:cxn modelId="{297B8EAB-E028-C944-8698-80CB71FDB82C}" srcId="{F6EC48CE-1299-224F-9034-AADCF41A6C95}" destId="{BE47F9CC-9A94-A142-9C86-80253BA989A8}" srcOrd="5" destOrd="0" parTransId="{12EB51B6-7590-4F4D-9222-5DFFFC6961D0}" sibTransId="{9F6C4D8A-8B10-9C44-96BC-7E7C0186C3E5}"/>
    <dgm:cxn modelId="{6F2803AE-0912-C64C-BCCF-AC99FE111CF7}" type="presOf" srcId="{745B7A2E-BA09-794C-A098-AE65B7BAD831}" destId="{9AF0F098-FF8E-D04E-8FB1-453C3C456B1C}" srcOrd="0" destOrd="0" presId="urn:microsoft.com/office/officeart/2005/8/layout/bProcess4"/>
    <dgm:cxn modelId="{CA2191B9-33AA-3049-AA74-42CF47F61170}" type="presOf" srcId="{3480BE3F-F825-EA45-899F-F7E8A66EC043}" destId="{BD8127E3-59FB-7D41-B866-643A6CB01A19}" srcOrd="0" destOrd="0" presId="urn:microsoft.com/office/officeart/2005/8/layout/bProcess4"/>
    <dgm:cxn modelId="{DB6276BF-E707-B544-91A1-C605CAD779C0}" type="presOf" srcId="{838E4896-60BD-1B4A-ADD7-F1E727FB4DB4}" destId="{2657BBDE-A56C-404B-97CB-5D2604CBD5CE}" srcOrd="0" destOrd="0" presId="urn:microsoft.com/office/officeart/2005/8/layout/bProcess4"/>
    <dgm:cxn modelId="{8EB8E2CB-6F72-1347-A7AA-912617B53568}" type="presOf" srcId="{BE47F9CC-9A94-A142-9C86-80253BA989A8}" destId="{3E81EF91-947A-D642-8639-53A3276D74B4}" srcOrd="0" destOrd="0" presId="urn:microsoft.com/office/officeart/2005/8/layout/bProcess4"/>
    <dgm:cxn modelId="{EC4000CC-1811-114A-AE3B-9E80B13F75AC}" type="presOf" srcId="{F6F4C9CF-C6C1-C04B-B335-90845D91E05C}" destId="{590093A2-27CF-284A-9404-35AAB0E31759}" srcOrd="0" destOrd="0" presId="urn:microsoft.com/office/officeart/2005/8/layout/bProcess4"/>
    <dgm:cxn modelId="{2F6C62E1-39BE-6447-8216-4A871A76DE33}" type="presOf" srcId="{29C239B9-3CF4-7647-8F9D-9A7F2100FF74}" destId="{824105FE-06BC-C245-95C5-8AD9333B655B}" srcOrd="0" destOrd="0" presId="urn:microsoft.com/office/officeart/2005/8/layout/bProcess4"/>
    <dgm:cxn modelId="{5B840FF9-FF24-0C4B-BF81-565500123567}" type="presOf" srcId="{9F6C4D8A-8B10-9C44-96BC-7E7C0186C3E5}" destId="{3730F74D-F9C3-414F-BCF6-1384D14659EE}" srcOrd="0" destOrd="0" presId="urn:microsoft.com/office/officeart/2005/8/layout/bProcess4"/>
    <dgm:cxn modelId="{6EB35BE0-ABED-F54B-9BB1-9A0B1599E315}" type="presParOf" srcId="{A2485FC7-11D0-ED49-A8C1-B552FE11F798}" destId="{F5010591-6929-E344-9831-97F5333FBB08}" srcOrd="0" destOrd="0" presId="urn:microsoft.com/office/officeart/2005/8/layout/bProcess4"/>
    <dgm:cxn modelId="{241B3B5A-6691-9E46-94A9-7D7F6C6BDC9D}" type="presParOf" srcId="{F5010591-6929-E344-9831-97F5333FBB08}" destId="{A9D8D02C-E5DD-594D-9D48-7D6600A79F7E}" srcOrd="0" destOrd="0" presId="urn:microsoft.com/office/officeart/2005/8/layout/bProcess4"/>
    <dgm:cxn modelId="{6F8BC74F-EE3A-6D4D-9FBA-1DC1EB086016}" type="presParOf" srcId="{F5010591-6929-E344-9831-97F5333FBB08}" destId="{590093A2-27CF-284A-9404-35AAB0E31759}" srcOrd="1" destOrd="0" presId="urn:microsoft.com/office/officeart/2005/8/layout/bProcess4"/>
    <dgm:cxn modelId="{2974E85F-1829-DC45-BD7F-FB1CAAF105D1}" type="presParOf" srcId="{A2485FC7-11D0-ED49-A8C1-B552FE11F798}" destId="{BD8127E3-59FB-7D41-B866-643A6CB01A19}" srcOrd="1" destOrd="0" presId="urn:microsoft.com/office/officeart/2005/8/layout/bProcess4"/>
    <dgm:cxn modelId="{C2D1052E-0F90-A64E-BE0D-D914560BF88D}" type="presParOf" srcId="{A2485FC7-11D0-ED49-A8C1-B552FE11F798}" destId="{BA38FE90-0CFC-2649-AE11-9812A985B8AD}" srcOrd="2" destOrd="0" presId="urn:microsoft.com/office/officeart/2005/8/layout/bProcess4"/>
    <dgm:cxn modelId="{225A8D9E-8490-6240-9B09-E2E6DA794F5B}" type="presParOf" srcId="{BA38FE90-0CFC-2649-AE11-9812A985B8AD}" destId="{DF050DC2-825E-9F42-AFC1-C66D11D5CBAF}" srcOrd="0" destOrd="0" presId="urn:microsoft.com/office/officeart/2005/8/layout/bProcess4"/>
    <dgm:cxn modelId="{B415E618-1CB5-F04F-8497-F14980FFBFEA}" type="presParOf" srcId="{BA38FE90-0CFC-2649-AE11-9812A985B8AD}" destId="{9338B94C-C8AC-2A4A-8E05-1A1410ED884E}" srcOrd="1" destOrd="0" presId="urn:microsoft.com/office/officeart/2005/8/layout/bProcess4"/>
    <dgm:cxn modelId="{C9D4046B-6F95-1547-985C-88B9A7172FA6}" type="presParOf" srcId="{A2485FC7-11D0-ED49-A8C1-B552FE11F798}" destId="{D1BB0F55-1FB2-DC42-8704-AC0AE3440E54}" srcOrd="3" destOrd="0" presId="urn:microsoft.com/office/officeart/2005/8/layout/bProcess4"/>
    <dgm:cxn modelId="{37F3A81F-4F3E-0C4E-B68F-F86A02D010DF}" type="presParOf" srcId="{A2485FC7-11D0-ED49-A8C1-B552FE11F798}" destId="{7E596E0A-799A-B342-A412-E84287F3EED4}" srcOrd="4" destOrd="0" presId="urn:microsoft.com/office/officeart/2005/8/layout/bProcess4"/>
    <dgm:cxn modelId="{EE87E582-AE24-2945-B207-3C3A4CA7DCD0}" type="presParOf" srcId="{7E596E0A-799A-B342-A412-E84287F3EED4}" destId="{030E0120-771A-AA4A-A1DA-1CE5B9F38E41}" srcOrd="0" destOrd="0" presId="urn:microsoft.com/office/officeart/2005/8/layout/bProcess4"/>
    <dgm:cxn modelId="{F69A733A-7477-104B-8938-17FCC355D96A}" type="presParOf" srcId="{7E596E0A-799A-B342-A412-E84287F3EED4}" destId="{9AF0F098-FF8E-D04E-8FB1-453C3C456B1C}" srcOrd="1" destOrd="0" presId="urn:microsoft.com/office/officeart/2005/8/layout/bProcess4"/>
    <dgm:cxn modelId="{A7828862-E67F-2C4E-9FC8-821C7AFB5589}" type="presParOf" srcId="{A2485FC7-11D0-ED49-A8C1-B552FE11F798}" destId="{824105FE-06BC-C245-95C5-8AD9333B655B}" srcOrd="5" destOrd="0" presId="urn:microsoft.com/office/officeart/2005/8/layout/bProcess4"/>
    <dgm:cxn modelId="{D8E8F995-96A2-6546-88AB-89E5751F6BFA}" type="presParOf" srcId="{A2485FC7-11D0-ED49-A8C1-B552FE11F798}" destId="{D38F1774-95E2-C943-89F1-DCDCC4B95790}" srcOrd="6" destOrd="0" presId="urn:microsoft.com/office/officeart/2005/8/layout/bProcess4"/>
    <dgm:cxn modelId="{949FA14D-994D-D74A-9575-6A08A051DE1E}" type="presParOf" srcId="{D38F1774-95E2-C943-89F1-DCDCC4B95790}" destId="{2E1610E6-1428-FE41-9F94-FD850C06FB12}" srcOrd="0" destOrd="0" presId="urn:microsoft.com/office/officeart/2005/8/layout/bProcess4"/>
    <dgm:cxn modelId="{DCC65111-F7F8-3445-B778-852DEE74E957}" type="presParOf" srcId="{D38F1774-95E2-C943-89F1-DCDCC4B95790}" destId="{0711B797-325E-3C4E-B37F-F5239AAB2CAF}" srcOrd="1" destOrd="0" presId="urn:microsoft.com/office/officeart/2005/8/layout/bProcess4"/>
    <dgm:cxn modelId="{EE1C8DD3-11EF-3246-8896-6E2A27F0EC36}" type="presParOf" srcId="{A2485FC7-11D0-ED49-A8C1-B552FE11F798}" destId="{0BE050FD-406C-1E47-9EA0-A515BC3F83D1}" srcOrd="7" destOrd="0" presId="urn:microsoft.com/office/officeart/2005/8/layout/bProcess4"/>
    <dgm:cxn modelId="{935F5AAA-497E-3649-8396-52326661FE59}" type="presParOf" srcId="{A2485FC7-11D0-ED49-A8C1-B552FE11F798}" destId="{7A2A5765-940B-6C43-A58D-1D2D17DE255A}" srcOrd="8" destOrd="0" presId="urn:microsoft.com/office/officeart/2005/8/layout/bProcess4"/>
    <dgm:cxn modelId="{43E79983-2732-704A-AC6D-6B3D73096DDC}" type="presParOf" srcId="{7A2A5765-940B-6C43-A58D-1D2D17DE255A}" destId="{CB5C6C57-C5F8-134D-AC62-46D15710D51F}" srcOrd="0" destOrd="0" presId="urn:microsoft.com/office/officeart/2005/8/layout/bProcess4"/>
    <dgm:cxn modelId="{F0FC1A30-BB9E-0D4D-B6BC-6BE9CA57BD88}" type="presParOf" srcId="{7A2A5765-940B-6C43-A58D-1D2D17DE255A}" destId="{2657BBDE-A56C-404B-97CB-5D2604CBD5CE}" srcOrd="1" destOrd="0" presId="urn:microsoft.com/office/officeart/2005/8/layout/bProcess4"/>
    <dgm:cxn modelId="{FA574CA9-4A3D-3C48-A97E-A97806A5F687}" type="presParOf" srcId="{A2485FC7-11D0-ED49-A8C1-B552FE11F798}" destId="{8B0D32A3-8688-4B41-82C9-729DD773C2AB}" srcOrd="9" destOrd="0" presId="urn:microsoft.com/office/officeart/2005/8/layout/bProcess4"/>
    <dgm:cxn modelId="{15E001AF-E7C6-084E-895E-1AF8F5279068}" type="presParOf" srcId="{A2485FC7-11D0-ED49-A8C1-B552FE11F798}" destId="{5DF0CAEB-38CD-C444-B106-D03EDB3C75A3}" srcOrd="10" destOrd="0" presId="urn:microsoft.com/office/officeart/2005/8/layout/bProcess4"/>
    <dgm:cxn modelId="{C14AAC7B-E589-DC4D-8681-7CFF675F2BCF}" type="presParOf" srcId="{5DF0CAEB-38CD-C444-B106-D03EDB3C75A3}" destId="{59309E1B-878B-9E43-B76A-0EB0BF9CD2E7}" srcOrd="0" destOrd="0" presId="urn:microsoft.com/office/officeart/2005/8/layout/bProcess4"/>
    <dgm:cxn modelId="{6F61383E-2397-3346-80BB-4E132C17D25C}" type="presParOf" srcId="{5DF0CAEB-38CD-C444-B106-D03EDB3C75A3}" destId="{3E81EF91-947A-D642-8639-53A3276D74B4}" srcOrd="1" destOrd="0" presId="urn:microsoft.com/office/officeart/2005/8/layout/bProcess4"/>
    <dgm:cxn modelId="{569FDB37-636C-5C47-B01F-60F6E649AA54}" type="presParOf" srcId="{A2485FC7-11D0-ED49-A8C1-B552FE11F798}" destId="{3730F74D-F9C3-414F-BCF6-1384D14659EE}" srcOrd="11" destOrd="0" presId="urn:microsoft.com/office/officeart/2005/8/layout/bProcess4"/>
    <dgm:cxn modelId="{55BDA0CF-B90E-5848-9AF7-7519192B15BF}" type="presParOf" srcId="{A2485FC7-11D0-ED49-A8C1-B552FE11F798}" destId="{BD9B8F8B-B7B3-0544-953F-2D5732594FF1}" srcOrd="12" destOrd="0" presId="urn:microsoft.com/office/officeart/2005/8/layout/bProcess4"/>
    <dgm:cxn modelId="{CF95C10C-1691-314D-9395-18DB4152A22B}" type="presParOf" srcId="{BD9B8F8B-B7B3-0544-953F-2D5732594FF1}" destId="{C0B1B56C-CE6B-4E47-AEEF-837954DA3B80}" srcOrd="0" destOrd="0" presId="urn:microsoft.com/office/officeart/2005/8/layout/bProcess4"/>
    <dgm:cxn modelId="{4423A3B0-2146-4A4D-B4C1-A0F1277D77D0}" type="presParOf" srcId="{BD9B8F8B-B7B3-0544-953F-2D5732594FF1}" destId="{60A99AD4-43A3-B947-BFD7-B3EBCE081CCE}"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8ACD6A-E664-124B-B96B-BC4DC6C71FC5}"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zh-CN" altLang="en-US"/>
        </a:p>
      </dgm:t>
    </dgm:pt>
    <dgm:pt modelId="{50CF93BE-D8E8-9A4A-8FE3-0B6FBFBA89DB}">
      <dgm:prSet phldrT="[文本]"/>
      <dgm:spPr/>
      <dgm:t>
        <a:bodyPr/>
        <a:lstStyle/>
        <a:p>
          <a:r>
            <a:rPr lang="en-US" altLang="zh-CN" dirty="0"/>
            <a:t>Calculate the number of launches on each site</a:t>
          </a:r>
          <a:endParaRPr lang="zh-CN" altLang="en-US" dirty="0"/>
        </a:p>
      </dgm:t>
    </dgm:pt>
    <dgm:pt modelId="{49B8517D-F8AB-DA4D-B25B-2EBBC23C6F81}" type="parTrans" cxnId="{187E8ED9-B811-A242-805E-7B8F3CD4A7A5}">
      <dgm:prSet/>
      <dgm:spPr/>
      <dgm:t>
        <a:bodyPr/>
        <a:lstStyle/>
        <a:p>
          <a:endParaRPr lang="zh-CN" altLang="en-US"/>
        </a:p>
      </dgm:t>
    </dgm:pt>
    <dgm:pt modelId="{09739B26-B11C-C84E-B16D-7FACE9D63F4E}" type="sibTrans" cxnId="{187E8ED9-B811-A242-805E-7B8F3CD4A7A5}">
      <dgm:prSet/>
      <dgm:spPr/>
      <dgm:t>
        <a:bodyPr/>
        <a:lstStyle/>
        <a:p>
          <a:endParaRPr lang="zh-CN" altLang="en-US"/>
        </a:p>
      </dgm:t>
    </dgm:pt>
    <dgm:pt modelId="{61A3E238-6E08-E349-97CC-7821448F700A}">
      <dgm:prSet phldrT="[文本]"/>
      <dgm:spPr/>
      <dgm:t>
        <a:bodyPr/>
        <a:lstStyle/>
        <a:p>
          <a:r>
            <a:rPr lang="en-US" altLang="zh-CN" dirty="0"/>
            <a:t>Calculate the number and occurrence of each orbit</a:t>
          </a:r>
          <a:endParaRPr lang="zh-CN" altLang="en-US" dirty="0"/>
        </a:p>
      </dgm:t>
    </dgm:pt>
    <dgm:pt modelId="{BF95F8F9-5FCF-2A47-BCA5-9A9BA213DFC7}" type="parTrans" cxnId="{1377650C-30AD-7F41-9E19-0F162BFE4E43}">
      <dgm:prSet/>
      <dgm:spPr/>
      <dgm:t>
        <a:bodyPr/>
        <a:lstStyle/>
        <a:p>
          <a:endParaRPr lang="zh-CN" altLang="en-US"/>
        </a:p>
      </dgm:t>
    </dgm:pt>
    <dgm:pt modelId="{E8D87F5D-7965-C044-BAFB-FA73A45D4C0D}" type="sibTrans" cxnId="{1377650C-30AD-7F41-9E19-0F162BFE4E43}">
      <dgm:prSet/>
      <dgm:spPr/>
      <dgm:t>
        <a:bodyPr/>
        <a:lstStyle/>
        <a:p>
          <a:endParaRPr lang="zh-CN" altLang="en-US"/>
        </a:p>
      </dgm:t>
    </dgm:pt>
    <dgm:pt modelId="{504CE3EE-8C17-2841-916D-911B78E79301}">
      <dgm:prSet phldrT="[文本]"/>
      <dgm:spPr/>
      <dgm:t>
        <a:bodyPr/>
        <a:lstStyle/>
        <a:p>
          <a:r>
            <a:rPr lang="en-US" altLang="zh-CN" dirty="0"/>
            <a:t>Calculate the number and </a:t>
          </a:r>
          <a:r>
            <a:rPr lang="en-US" altLang="zh-CN" dirty="0" err="1"/>
            <a:t>occurence</a:t>
          </a:r>
          <a:r>
            <a:rPr lang="en-US" altLang="zh-CN" dirty="0"/>
            <a:t> of mission outcome per orbit type</a:t>
          </a:r>
          <a:endParaRPr lang="zh-CN" altLang="en-US" dirty="0"/>
        </a:p>
      </dgm:t>
    </dgm:pt>
    <dgm:pt modelId="{F3C5D45C-CB04-FB44-91DC-894073301D9F}" type="parTrans" cxnId="{65DCC452-0ABF-1643-85FF-980E99DBCBF8}">
      <dgm:prSet/>
      <dgm:spPr/>
      <dgm:t>
        <a:bodyPr/>
        <a:lstStyle/>
        <a:p>
          <a:endParaRPr lang="zh-CN" altLang="en-US"/>
        </a:p>
      </dgm:t>
    </dgm:pt>
    <dgm:pt modelId="{20F5FD3B-8F4D-CD41-AE3C-8C12003702AF}" type="sibTrans" cxnId="{65DCC452-0ABF-1643-85FF-980E99DBCBF8}">
      <dgm:prSet/>
      <dgm:spPr/>
      <dgm:t>
        <a:bodyPr/>
        <a:lstStyle/>
        <a:p>
          <a:endParaRPr lang="zh-CN" altLang="en-US"/>
        </a:p>
      </dgm:t>
    </dgm:pt>
    <dgm:pt modelId="{FBBE9324-323C-4045-8D27-A09DC88EEF57}">
      <dgm:prSet/>
      <dgm:spPr/>
      <dgm:t>
        <a:bodyPr/>
        <a:lstStyle/>
        <a:p>
          <a:r>
            <a:rPr lang="en-US" altLang="zh-CN" dirty="0"/>
            <a:t>Create a landing out come label from Outcome column</a:t>
          </a:r>
          <a:endParaRPr lang="zh-CN" altLang="en-US" dirty="0"/>
        </a:p>
      </dgm:t>
    </dgm:pt>
    <dgm:pt modelId="{A43A2B47-33C5-314B-A415-3DED3A55E016}" type="parTrans" cxnId="{8E6017F3-2A54-8E46-BA10-63D4DD66DC73}">
      <dgm:prSet/>
      <dgm:spPr/>
      <dgm:t>
        <a:bodyPr/>
        <a:lstStyle/>
        <a:p>
          <a:endParaRPr lang="zh-CN" altLang="en-US"/>
        </a:p>
      </dgm:t>
    </dgm:pt>
    <dgm:pt modelId="{66FADAA6-21AE-784A-AB16-834704017E95}" type="sibTrans" cxnId="{8E6017F3-2A54-8E46-BA10-63D4DD66DC73}">
      <dgm:prSet/>
      <dgm:spPr/>
      <dgm:t>
        <a:bodyPr/>
        <a:lstStyle/>
        <a:p>
          <a:endParaRPr lang="zh-CN" altLang="en-US"/>
        </a:p>
      </dgm:t>
    </dgm:pt>
    <dgm:pt modelId="{11E63428-5A8E-0748-9E0B-32807C9439A9}" type="pres">
      <dgm:prSet presAssocID="{0A8ACD6A-E664-124B-B96B-BC4DC6C71FC5}" presName="outerComposite" presStyleCnt="0">
        <dgm:presLayoutVars>
          <dgm:chMax val="5"/>
          <dgm:dir/>
          <dgm:resizeHandles val="exact"/>
        </dgm:presLayoutVars>
      </dgm:prSet>
      <dgm:spPr/>
    </dgm:pt>
    <dgm:pt modelId="{967A5521-80C8-4F47-9C04-1C37A3EE1136}" type="pres">
      <dgm:prSet presAssocID="{0A8ACD6A-E664-124B-B96B-BC4DC6C71FC5}" presName="dummyMaxCanvas" presStyleCnt="0">
        <dgm:presLayoutVars/>
      </dgm:prSet>
      <dgm:spPr/>
    </dgm:pt>
    <dgm:pt modelId="{067DE386-0D94-1647-80AA-2209AE2D8907}" type="pres">
      <dgm:prSet presAssocID="{0A8ACD6A-E664-124B-B96B-BC4DC6C71FC5}" presName="FourNodes_1" presStyleLbl="node1" presStyleIdx="0" presStyleCnt="4">
        <dgm:presLayoutVars>
          <dgm:bulletEnabled val="1"/>
        </dgm:presLayoutVars>
      </dgm:prSet>
      <dgm:spPr/>
    </dgm:pt>
    <dgm:pt modelId="{0440FCF3-26FA-E646-A63C-C4AE8E716718}" type="pres">
      <dgm:prSet presAssocID="{0A8ACD6A-E664-124B-B96B-BC4DC6C71FC5}" presName="FourNodes_2" presStyleLbl="node1" presStyleIdx="1" presStyleCnt="4">
        <dgm:presLayoutVars>
          <dgm:bulletEnabled val="1"/>
        </dgm:presLayoutVars>
      </dgm:prSet>
      <dgm:spPr/>
    </dgm:pt>
    <dgm:pt modelId="{F89B0409-D623-5B4F-8D6E-6AA9A622ACC3}" type="pres">
      <dgm:prSet presAssocID="{0A8ACD6A-E664-124B-B96B-BC4DC6C71FC5}" presName="FourNodes_3" presStyleLbl="node1" presStyleIdx="2" presStyleCnt="4">
        <dgm:presLayoutVars>
          <dgm:bulletEnabled val="1"/>
        </dgm:presLayoutVars>
      </dgm:prSet>
      <dgm:spPr/>
    </dgm:pt>
    <dgm:pt modelId="{3E662BF1-094C-814C-BDD2-1ECFE27414E1}" type="pres">
      <dgm:prSet presAssocID="{0A8ACD6A-E664-124B-B96B-BC4DC6C71FC5}" presName="FourNodes_4" presStyleLbl="node1" presStyleIdx="3" presStyleCnt="4">
        <dgm:presLayoutVars>
          <dgm:bulletEnabled val="1"/>
        </dgm:presLayoutVars>
      </dgm:prSet>
      <dgm:spPr/>
    </dgm:pt>
    <dgm:pt modelId="{BB51EF72-EB20-1747-BFEE-6A85603F737D}" type="pres">
      <dgm:prSet presAssocID="{0A8ACD6A-E664-124B-B96B-BC4DC6C71FC5}" presName="FourConn_1-2" presStyleLbl="fgAccFollowNode1" presStyleIdx="0" presStyleCnt="3">
        <dgm:presLayoutVars>
          <dgm:bulletEnabled val="1"/>
        </dgm:presLayoutVars>
      </dgm:prSet>
      <dgm:spPr/>
    </dgm:pt>
    <dgm:pt modelId="{E678BDF6-ABDB-FD4C-88DC-70F7741061BC}" type="pres">
      <dgm:prSet presAssocID="{0A8ACD6A-E664-124B-B96B-BC4DC6C71FC5}" presName="FourConn_2-3" presStyleLbl="fgAccFollowNode1" presStyleIdx="1" presStyleCnt="3">
        <dgm:presLayoutVars>
          <dgm:bulletEnabled val="1"/>
        </dgm:presLayoutVars>
      </dgm:prSet>
      <dgm:spPr/>
    </dgm:pt>
    <dgm:pt modelId="{DF2F3BCD-AF08-724E-8BAA-5ABAF0D9E1D2}" type="pres">
      <dgm:prSet presAssocID="{0A8ACD6A-E664-124B-B96B-BC4DC6C71FC5}" presName="FourConn_3-4" presStyleLbl="fgAccFollowNode1" presStyleIdx="2" presStyleCnt="3">
        <dgm:presLayoutVars>
          <dgm:bulletEnabled val="1"/>
        </dgm:presLayoutVars>
      </dgm:prSet>
      <dgm:spPr/>
    </dgm:pt>
    <dgm:pt modelId="{A883FF41-4F84-6C45-BE76-E7ED57F488A8}" type="pres">
      <dgm:prSet presAssocID="{0A8ACD6A-E664-124B-B96B-BC4DC6C71FC5}" presName="FourNodes_1_text" presStyleLbl="node1" presStyleIdx="3" presStyleCnt="4">
        <dgm:presLayoutVars>
          <dgm:bulletEnabled val="1"/>
        </dgm:presLayoutVars>
      </dgm:prSet>
      <dgm:spPr/>
    </dgm:pt>
    <dgm:pt modelId="{55A2C7F2-A3FB-984B-A7C8-6B1DCC19705C}" type="pres">
      <dgm:prSet presAssocID="{0A8ACD6A-E664-124B-B96B-BC4DC6C71FC5}" presName="FourNodes_2_text" presStyleLbl="node1" presStyleIdx="3" presStyleCnt="4">
        <dgm:presLayoutVars>
          <dgm:bulletEnabled val="1"/>
        </dgm:presLayoutVars>
      </dgm:prSet>
      <dgm:spPr/>
    </dgm:pt>
    <dgm:pt modelId="{D126C7D3-D02A-194C-A80E-59B86966A54E}" type="pres">
      <dgm:prSet presAssocID="{0A8ACD6A-E664-124B-B96B-BC4DC6C71FC5}" presName="FourNodes_3_text" presStyleLbl="node1" presStyleIdx="3" presStyleCnt="4">
        <dgm:presLayoutVars>
          <dgm:bulletEnabled val="1"/>
        </dgm:presLayoutVars>
      </dgm:prSet>
      <dgm:spPr/>
    </dgm:pt>
    <dgm:pt modelId="{CEEF6A94-161A-FE44-BDAE-8E94572006B0}" type="pres">
      <dgm:prSet presAssocID="{0A8ACD6A-E664-124B-B96B-BC4DC6C71FC5}" presName="FourNodes_4_text" presStyleLbl="node1" presStyleIdx="3" presStyleCnt="4">
        <dgm:presLayoutVars>
          <dgm:bulletEnabled val="1"/>
        </dgm:presLayoutVars>
      </dgm:prSet>
      <dgm:spPr/>
    </dgm:pt>
  </dgm:ptLst>
  <dgm:cxnLst>
    <dgm:cxn modelId="{1377650C-30AD-7F41-9E19-0F162BFE4E43}" srcId="{0A8ACD6A-E664-124B-B96B-BC4DC6C71FC5}" destId="{61A3E238-6E08-E349-97CC-7821448F700A}" srcOrd="1" destOrd="0" parTransId="{BF95F8F9-5FCF-2A47-BCA5-9A9BA213DFC7}" sibTransId="{E8D87F5D-7965-C044-BAFB-FA73A45D4C0D}"/>
    <dgm:cxn modelId="{400A803B-A0DC-714C-B965-31C6CDE51066}" type="presOf" srcId="{0A8ACD6A-E664-124B-B96B-BC4DC6C71FC5}" destId="{11E63428-5A8E-0748-9E0B-32807C9439A9}" srcOrd="0" destOrd="0" presId="urn:microsoft.com/office/officeart/2005/8/layout/vProcess5"/>
    <dgm:cxn modelId="{DDD01142-EF93-464B-B9D2-8C356A09E47E}" type="presOf" srcId="{50CF93BE-D8E8-9A4A-8FE3-0B6FBFBA89DB}" destId="{067DE386-0D94-1647-80AA-2209AE2D8907}" srcOrd="0" destOrd="0" presId="urn:microsoft.com/office/officeart/2005/8/layout/vProcess5"/>
    <dgm:cxn modelId="{31CF1C4F-D307-8646-AF19-20E4D89560E0}" type="presOf" srcId="{504CE3EE-8C17-2841-916D-911B78E79301}" destId="{F89B0409-D623-5B4F-8D6E-6AA9A622ACC3}" srcOrd="0" destOrd="0" presId="urn:microsoft.com/office/officeart/2005/8/layout/vProcess5"/>
    <dgm:cxn modelId="{65DCC452-0ABF-1643-85FF-980E99DBCBF8}" srcId="{0A8ACD6A-E664-124B-B96B-BC4DC6C71FC5}" destId="{504CE3EE-8C17-2841-916D-911B78E79301}" srcOrd="2" destOrd="0" parTransId="{F3C5D45C-CB04-FB44-91DC-894073301D9F}" sibTransId="{20F5FD3B-8F4D-CD41-AE3C-8C12003702AF}"/>
    <dgm:cxn modelId="{562C4996-C7EA-5A4F-BA17-492087071A3D}" type="presOf" srcId="{61A3E238-6E08-E349-97CC-7821448F700A}" destId="{55A2C7F2-A3FB-984B-A7C8-6B1DCC19705C}" srcOrd="1" destOrd="0" presId="urn:microsoft.com/office/officeart/2005/8/layout/vProcess5"/>
    <dgm:cxn modelId="{817FF9A2-4308-A743-891F-2873D58E30C9}" type="presOf" srcId="{FBBE9324-323C-4045-8D27-A09DC88EEF57}" destId="{CEEF6A94-161A-FE44-BDAE-8E94572006B0}" srcOrd="1" destOrd="0" presId="urn:microsoft.com/office/officeart/2005/8/layout/vProcess5"/>
    <dgm:cxn modelId="{5E4755AA-9774-5747-AAD0-E7DF6B84B042}" type="presOf" srcId="{504CE3EE-8C17-2841-916D-911B78E79301}" destId="{D126C7D3-D02A-194C-A80E-59B86966A54E}" srcOrd="1" destOrd="0" presId="urn:microsoft.com/office/officeart/2005/8/layout/vProcess5"/>
    <dgm:cxn modelId="{5F0992AC-D7C3-DE41-A766-EE931646D54D}" type="presOf" srcId="{E8D87F5D-7965-C044-BAFB-FA73A45D4C0D}" destId="{E678BDF6-ABDB-FD4C-88DC-70F7741061BC}" srcOrd="0" destOrd="0" presId="urn:microsoft.com/office/officeart/2005/8/layout/vProcess5"/>
    <dgm:cxn modelId="{81990AAD-1361-D040-949F-7B5D7489417B}" type="presOf" srcId="{61A3E238-6E08-E349-97CC-7821448F700A}" destId="{0440FCF3-26FA-E646-A63C-C4AE8E716718}" srcOrd="0" destOrd="0" presId="urn:microsoft.com/office/officeart/2005/8/layout/vProcess5"/>
    <dgm:cxn modelId="{B0BB58C2-C5D5-2D4A-AE1C-F22C09D055BE}" type="presOf" srcId="{09739B26-B11C-C84E-B16D-7FACE9D63F4E}" destId="{BB51EF72-EB20-1747-BFEE-6A85603F737D}" srcOrd="0" destOrd="0" presId="urn:microsoft.com/office/officeart/2005/8/layout/vProcess5"/>
    <dgm:cxn modelId="{59AC27D8-22C8-1F47-BD3F-0B0928981706}" type="presOf" srcId="{50CF93BE-D8E8-9A4A-8FE3-0B6FBFBA89DB}" destId="{A883FF41-4F84-6C45-BE76-E7ED57F488A8}" srcOrd="1" destOrd="0" presId="urn:microsoft.com/office/officeart/2005/8/layout/vProcess5"/>
    <dgm:cxn modelId="{187E8ED9-B811-A242-805E-7B8F3CD4A7A5}" srcId="{0A8ACD6A-E664-124B-B96B-BC4DC6C71FC5}" destId="{50CF93BE-D8E8-9A4A-8FE3-0B6FBFBA89DB}" srcOrd="0" destOrd="0" parTransId="{49B8517D-F8AB-DA4D-B25B-2EBBC23C6F81}" sibTransId="{09739B26-B11C-C84E-B16D-7FACE9D63F4E}"/>
    <dgm:cxn modelId="{FA5660EB-EC5D-7246-BEED-B3AF2D5741A1}" type="presOf" srcId="{FBBE9324-323C-4045-8D27-A09DC88EEF57}" destId="{3E662BF1-094C-814C-BDD2-1ECFE27414E1}" srcOrd="0" destOrd="0" presId="urn:microsoft.com/office/officeart/2005/8/layout/vProcess5"/>
    <dgm:cxn modelId="{29B2D6EF-B040-4C4D-874E-A04578F17ADF}" type="presOf" srcId="{20F5FD3B-8F4D-CD41-AE3C-8C12003702AF}" destId="{DF2F3BCD-AF08-724E-8BAA-5ABAF0D9E1D2}" srcOrd="0" destOrd="0" presId="urn:microsoft.com/office/officeart/2005/8/layout/vProcess5"/>
    <dgm:cxn modelId="{8E6017F3-2A54-8E46-BA10-63D4DD66DC73}" srcId="{0A8ACD6A-E664-124B-B96B-BC4DC6C71FC5}" destId="{FBBE9324-323C-4045-8D27-A09DC88EEF57}" srcOrd="3" destOrd="0" parTransId="{A43A2B47-33C5-314B-A415-3DED3A55E016}" sibTransId="{66FADAA6-21AE-784A-AB16-834704017E95}"/>
    <dgm:cxn modelId="{0AFC63E4-7BCC-F342-8162-87BB336DC82C}" type="presParOf" srcId="{11E63428-5A8E-0748-9E0B-32807C9439A9}" destId="{967A5521-80C8-4F47-9C04-1C37A3EE1136}" srcOrd="0" destOrd="0" presId="urn:microsoft.com/office/officeart/2005/8/layout/vProcess5"/>
    <dgm:cxn modelId="{8B6E9710-9A6F-3B40-BF84-68395BC2C39F}" type="presParOf" srcId="{11E63428-5A8E-0748-9E0B-32807C9439A9}" destId="{067DE386-0D94-1647-80AA-2209AE2D8907}" srcOrd="1" destOrd="0" presId="urn:microsoft.com/office/officeart/2005/8/layout/vProcess5"/>
    <dgm:cxn modelId="{AF8E949D-6379-4D4F-BB3D-8F0712A79A3B}" type="presParOf" srcId="{11E63428-5A8E-0748-9E0B-32807C9439A9}" destId="{0440FCF3-26FA-E646-A63C-C4AE8E716718}" srcOrd="2" destOrd="0" presId="urn:microsoft.com/office/officeart/2005/8/layout/vProcess5"/>
    <dgm:cxn modelId="{85689238-B6D0-9043-B933-FC7732A8596B}" type="presParOf" srcId="{11E63428-5A8E-0748-9E0B-32807C9439A9}" destId="{F89B0409-D623-5B4F-8D6E-6AA9A622ACC3}" srcOrd="3" destOrd="0" presId="urn:microsoft.com/office/officeart/2005/8/layout/vProcess5"/>
    <dgm:cxn modelId="{FC2BF6C1-255B-2243-AE50-33A03215C81F}" type="presParOf" srcId="{11E63428-5A8E-0748-9E0B-32807C9439A9}" destId="{3E662BF1-094C-814C-BDD2-1ECFE27414E1}" srcOrd="4" destOrd="0" presId="urn:microsoft.com/office/officeart/2005/8/layout/vProcess5"/>
    <dgm:cxn modelId="{E2FCBD74-22CD-2F4E-AB6D-87873DE2B29F}" type="presParOf" srcId="{11E63428-5A8E-0748-9E0B-32807C9439A9}" destId="{BB51EF72-EB20-1747-BFEE-6A85603F737D}" srcOrd="5" destOrd="0" presId="urn:microsoft.com/office/officeart/2005/8/layout/vProcess5"/>
    <dgm:cxn modelId="{0B13E0DE-6500-E04C-AA30-50AD4527C3B6}" type="presParOf" srcId="{11E63428-5A8E-0748-9E0B-32807C9439A9}" destId="{E678BDF6-ABDB-FD4C-88DC-70F7741061BC}" srcOrd="6" destOrd="0" presId="urn:microsoft.com/office/officeart/2005/8/layout/vProcess5"/>
    <dgm:cxn modelId="{5D8D44B4-E32B-DA4C-96A1-3969586776E6}" type="presParOf" srcId="{11E63428-5A8E-0748-9E0B-32807C9439A9}" destId="{DF2F3BCD-AF08-724E-8BAA-5ABAF0D9E1D2}" srcOrd="7" destOrd="0" presId="urn:microsoft.com/office/officeart/2005/8/layout/vProcess5"/>
    <dgm:cxn modelId="{A2DBCEDC-81C9-1A42-856B-F6D44AC53DCB}" type="presParOf" srcId="{11E63428-5A8E-0748-9E0B-32807C9439A9}" destId="{A883FF41-4F84-6C45-BE76-E7ED57F488A8}" srcOrd="8" destOrd="0" presId="urn:microsoft.com/office/officeart/2005/8/layout/vProcess5"/>
    <dgm:cxn modelId="{E6C1961C-0312-4743-9A08-1500C17EE1A8}" type="presParOf" srcId="{11E63428-5A8E-0748-9E0B-32807C9439A9}" destId="{55A2C7F2-A3FB-984B-A7C8-6B1DCC19705C}" srcOrd="9" destOrd="0" presId="urn:microsoft.com/office/officeart/2005/8/layout/vProcess5"/>
    <dgm:cxn modelId="{5E45E9B4-2CE4-8D4C-B1E7-443339B90181}" type="presParOf" srcId="{11E63428-5A8E-0748-9E0B-32807C9439A9}" destId="{D126C7D3-D02A-194C-A80E-59B86966A54E}" srcOrd="10" destOrd="0" presId="urn:microsoft.com/office/officeart/2005/8/layout/vProcess5"/>
    <dgm:cxn modelId="{89B38F08-53E7-5043-9214-99177C2A2519}" type="presParOf" srcId="{11E63428-5A8E-0748-9E0B-32807C9439A9}" destId="{CEEF6A94-161A-FE44-BDAE-8E94572006B0}"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8ACD6A-E664-124B-B96B-BC4DC6C71FC5}"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zh-CN" altLang="en-US"/>
        </a:p>
      </dgm:t>
    </dgm:pt>
    <dgm:pt modelId="{50CF93BE-D8E8-9A4A-8FE3-0B6FBFBA89DB}">
      <dgm:prSet phldrT="[文本]"/>
      <dgm:spPr/>
      <dgm:t>
        <a:bodyPr/>
        <a:lstStyle/>
        <a:p>
          <a:r>
            <a:rPr lang="en-US" altLang="zh-CN" dirty="0"/>
            <a:t>Use </a:t>
          </a:r>
          <a:r>
            <a:rPr lang="en-US" altLang="zh-CN" dirty="0" err="1"/>
            <a:t>sklearn</a:t>
          </a:r>
          <a:r>
            <a:rPr lang="en-US" altLang="zh-CN" dirty="0"/>
            <a:t> to build the models</a:t>
          </a:r>
          <a:endParaRPr lang="zh-CN" altLang="en-US" dirty="0"/>
        </a:p>
      </dgm:t>
    </dgm:pt>
    <dgm:pt modelId="{49B8517D-F8AB-DA4D-B25B-2EBBC23C6F81}" type="parTrans" cxnId="{187E8ED9-B811-A242-805E-7B8F3CD4A7A5}">
      <dgm:prSet/>
      <dgm:spPr/>
      <dgm:t>
        <a:bodyPr/>
        <a:lstStyle/>
        <a:p>
          <a:endParaRPr lang="zh-CN" altLang="en-US"/>
        </a:p>
      </dgm:t>
    </dgm:pt>
    <dgm:pt modelId="{09739B26-B11C-C84E-B16D-7FACE9D63F4E}" type="sibTrans" cxnId="{187E8ED9-B811-A242-805E-7B8F3CD4A7A5}">
      <dgm:prSet/>
      <dgm:spPr/>
      <dgm:t>
        <a:bodyPr/>
        <a:lstStyle/>
        <a:p>
          <a:endParaRPr lang="zh-CN" altLang="en-US"/>
        </a:p>
      </dgm:t>
    </dgm:pt>
    <dgm:pt modelId="{61A3E238-6E08-E349-97CC-7821448F700A}">
      <dgm:prSet phldrT="[文本]"/>
      <dgm:spPr/>
      <dgm:t>
        <a:bodyPr/>
        <a:lstStyle/>
        <a:p>
          <a:r>
            <a:rPr lang="en-US" altLang="zh-CN" dirty="0"/>
            <a:t>Use </a:t>
          </a:r>
          <a:r>
            <a:rPr lang="en-US" altLang="zh-CN" dirty="0" err="1"/>
            <a:t>GridSearch</a:t>
          </a:r>
          <a:r>
            <a:rPr lang="en-US" altLang="zh-CN" dirty="0"/>
            <a:t> to tune the hyperparameters</a:t>
          </a:r>
          <a:endParaRPr lang="zh-CN" altLang="en-US" dirty="0"/>
        </a:p>
      </dgm:t>
    </dgm:pt>
    <dgm:pt modelId="{BF95F8F9-5FCF-2A47-BCA5-9A9BA213DFC7}" type="parTrans" cxnId="{1377650C-30AD-7F41-9E19-0F162BFE4E43}">
      <dgm:prSet/>
      <dgm:spPr/>
      <dgm:t>
        <a:bodyPr/>
        <a:lstStyle/>
        <a:p>
          <a:endParaRPr lang="zh-CN" altLang="en-US"/>
        </a:p>
      </dgm:t>
    </dgm:pt>
    <dgm:pt modelId="{E8D87F5D-7965-C044-BAFB-FA73A45D4C0D}" type="sibTrans" cxnId="{1377650C-30AD-7F41-9E19-0F162BFE4E43}">
      <dgm:prSet/>
      <dgm:spPr/>
      <dgm:t>
        <a:bodyPr/>
        <a:lstStyle/>
        <a:p>
          <a:endParaRPr lang="zh-CN" altLang="en-US"/>
        </a:p>
      </dgm:t>
    </dgm:pt>
    <dgm:pt modelId="{504CE3EE-8C17-2841-916D-911B78E79301}">
      <dgm:prSet phldrT="[文本]"/>
      <dgm:spPr/>
      <dgm:t>
        <a:bodyPr/>
        <a:lstStyle/>
        <a:p>
          <a:r>
            <a:rPr lang="en-US" altLang="zh-CN" dirty="0"/>
            <a:t>Calculate</a:t>
          </a:r>
          <a:r>
            <a:rPr lang="en-US" altLang="zh-CN" baseline="0" dirty="0"/>
            <a:t> accuracy rate for each model to evaluated them</a:t>
          </a:r>
          <a:endParaRPr lang="zh-CN" altLang="en-US" dirty="0"/>
        </a:p>
      </dgm:t>
    </dgm:pt>
    <dgm:pt modelId="{F3C5D45C-CB04-FB44-91DC-894073301D9F}" type="parTrans" cxnId="{65DCC452-0ABF-1643-85FF-980E99DBCBF8}">
      <dgm:prSet/>
      <dgm:spPr/>
      <dgm:t>
        <a:bodyPr/>
        <a:lstStyle/>
        <a:p>
          <a:endParaRPr lang="zh-CN" altLang="en-US"/>
        </a:p>
      </dgm:t>
    </dgm:pt>
    <dgm:pt modelId="{20F5FD3B-8F4D-CD41-AE3C-8C12003702AF}" type="sibTrans" cxnId="{65DCC452-0ABF-1643-85FF-980E99DBCBF8}">
      <dgm:prSet/>
      <dgm:spPr/>
      <dgm:t>
        <a:bodyPr/>
        <a:lstStyle/>
        <a:p>
          <a:endParaRPr lang="zh-CN" altLang="en-US"/>
        </a:p>
      </dgm:t>
    </dgm:pt>
    <dgm:pt modelId="{FBBE9324-323C-4045-8D27-A09DC88EEF57}">
      <dgm:prSet/>
      <dgm:spPr/>
      <dgm:t>
        <a:bodyPr/>
        <a:lstStyle/>
        <a:p>
          <a:r>
            <a:rPr lang="en-US" altLang="zh-CN" dirty="0"/>
            <a:t>Use</a:t>
          </a:r>
          <a:r>
            <a:rPr lang="en-US" altLang="zh-CN" baseline="0" dirty="0"/>
            <a:t> bar chart to compare the accuracy rate for the four models.</a:t>
          </a:r>
          <a:endParaRPr lang="zh-CN" altLang="en-US" dirty="0"/>
        </a:p>
      </dgm:t>
    </dgm:pt>
    <dgm:pt modelId="{A43A2B47-33C5-314B-A415-3DED3A55E016}" type="parTrans" cxnId="{8E6017F3-2A54-8E46-BA10-63D4DD66DC73}">
      <dgm:prSet/>
      <dgm:spPr/>
      <dgm:t>
        <a:bodyPr/>
        <a:lstStyle/>
        <a:p>
          <a:endParaRPr lang="zh-CN" altLang="en-US"/>
        </a:p>
      </dgm:t>
    </dgm:pt>
    <dgm:pt modelId="{66FADAA6-21AE-784A-AB16-834704017E95}" type="sibTrans" cxnId="{8E6017F3-2A54-8E46-BA10-63D4DD66DC73}">
      <dgm:prSet/>
      <dgm:spPr/>
      <dgm:t>
        <a:bodyPr/>
        <a:lstStyle/>
        <a:p>
          <a:endParaRPr lang="zh-CN" altLang="en-US"/>
        </a:p>
      </dgm:t>
    </dgm:pt>
    <dgm:pt modelId="{11E63428-5A8E-0748-9E0B-32807C9439A9}" type="pres">
      <dgm:prSet presAssocID="{0A8ACD6A-E664-124B-B96B-BC4DC6C71FC5}" presName="outerComposite" presStyleCnt="0">
        <dgm:presLayoutVars>
          <dgm:chMax val="5"/>
          <dgm:dir/>
          <dgm:resizeHandles val="exact"/>
        </dgm:presLayoutVars>
      </dgm:prSet>
      <dgm:spPr/>
    </dgm:pt>
    <dgm:pt modelId="{967A5521-80C8-4F47-9C04-1C37A3EE1136}" type="pres">
      <dgm:prSet presAssocID="{0A8ACD6A-E664-124B-B96B-BC4DC6C71FC5}" presName="dummyMaxCanvas" presStyleCnt="0">
        <dgm:presLayoutVars/>
      </dgm:prSet>
      <dgm:spPr/>
    </dgm:pt>
    <dgm:pt modelId="{067DE386-0D94-1647-80AA-2209AE2D8907}" type="pres">
      <dgm:prSet presAssocID="{0A8ACD6A-E664-124B-B96B-BC4DC6C71FC5}" presName="FourNodes_1" presStyleLbl="node1" presStyleIdx="0" presStyleCnt="4">
        <dgm:presLayoutVars>
          <dgm:bulletEnabled val="1"/>
        </dgm:presLayoutVars>
      </dgm:prSet>
      <dgm:spPr/>
    </dgm:pt>
    <dgm:pt modelId="{0440FCF3-26FA-E646-A63C-C4AE8E716718}" type="pres">
      <dgm:prSet presAssocID="{0A8ACD6A-E664-124B-B96B-BC4DC6C71FC5}" presName="FourNodes_2" presStyleLbl="node1" presStyleIdx="1" presStyleCnt="4">
        <dgm:presLayoutVars>
          <dgm:bulletEnabled val="1"/>
        </dgm:presLayoutVars>
      </dgm:prSet>
      <dgm:spPr/>
    </dgm:pt>
    <dgm:pt modelId="{F89B0409-D623-5B4F-8D6E-6AA9A622ACC3}" type="pres">
      <dgm:prSet presAssocID="{0A8ACD6A-E664-124B-B96B-BC4DC6C71FC5}" presName="FourNodes_3" presStyleLbl="node1" presStyleIdx="2" presStyleCnt="4">
        <dgm:presLayoutVars>
          <dgm:bulletEnabled val="1"/>
        </dgm:presLayoutVars>
      </dgm:prSet>
      <dgm:spPr/>
    </dgm:pt>
    <dgm:pt modelId="{3E662BF1-094C-814C-BDD2-1ECFE27414E1}" type="pres">
      <dgm:prSet presAssocID="{0A8ACD6A-E664-124B-B96B-BC4DC6C71FC5}" presName="FourNodes_4" presStyleLbl="node1" presStyleIdx="3" presStyleCnt="4">
        <dgm:presLayoutVars>
          <dgm:bulletEnabled val="1"/>
        </dgm:presLayoutVars>
      </dgm:prSet>
      <dgm:spPr/>
    </dgm:pt>
    <dgm:pt modelId="{BB51EF72-EB20-1747-BFEE-6A85603F737D}" type="pres">
      <dgm:prSet presAssocID="{0A8ACD6A-E664-124B-B96B-BC4DC6C71FC5}" presName="FourConn_1-2" presStyleLbl="fgAccFollowNode1" presStyleIdx="0" presStyleCnt="3">
        <dgm:presLayoutVars>
          <dgm:bulletEnabled val="1"/>
        </dgm:presLayoutVars>
      </dgm:prSet>
      <dgm:spPr/>
    </dgm:pt>
    <dgm:pt modelId="{E678BDF6-ABDB-FD4C-88DC-70F7741061BC}" type="pres">
      <dgm:prSet presAssocID="{0A8ACD6A-E664-124B-B96B-BC4DC6C71FC5}" presName="FourConn_2-3" presStyleLbl="fgAccFollowNode1" presStyleIdx="1" presStyleCnt="3">
        <dgm:presLayoutVars>
          <dgm:bulletEnabled val="1"/>
        </dgm:presLayoutVars>
      </dgm:prSet>
      <dgm:spPr/>
    </dgm:pt>
    <dgm:pt modelId="{DF2F3BCD-AF08-724E-8BAA-5ABAF0D9E1D2}" type="pres">
      <dgm:prSet presAssocID="{0A8ACD6A-E664-124B-B96B-BC4DC6C71FC5}" presName="FourConn_3-4" presStyleLbl="fgAccFollowNode1" presStyleIdx="2" presStyleCnt="3">
        <dgm:presLayoutVars>
          <dgm:bulletEnabled val="1"/>
        </dgm:presLayoutVars>
      </dgm:prSet>
      <dgm:spPr/>
    </dgm:pt>
    <dgm:pt modelId="{A883FF41-4F84-6C45-BE76-E7ED57F488A8}" type="pres">
      <dgm:prSet presAssocID="{0A8ACD6A-E664-124B-B96B-BC4DC6C71FC5}" presName="FourNodes_1_text" presStyleLbl="node1" presStyleIdx="3" presStyleCnt="4">
        <dgm:presLayoutVars>
          <dgm:bulletEnabled val="1"/>
        </dgm:presLayoutVars>
      </dgm:prSet>
      <dgm:spPr/>
    </dgm:pt>
    <dgm:pt modelId="{55A2C7F2-A3FB-984B-A7C8-6B1DCC19705C}" type="pres">
      <dgm:prSet presAssocID="{0A8ACD6A-E664-124B-B96B-BC4DC6C71FC5}" presName="FourNodes_2_text" presStyleLbl="node1" presStyleIdx="3" presStyleCnt="4">
        <dgm:presLayoutVars>
          <dgm:bulletEnabled val="1"/>
        </dgm:presLayoutVars>
      </dgm:prSet>
      <dgm:spPr/>
    </dgm:pt>
    <dgm:pt modelId="{D126C7D3-D02A-194C-A80E-59B86966A54E}" type="pres">
      <dgm:prSet presAssocID="{0A8ACD6A-E664-124B-B96B-BC4DC6C71FC5}" presName="FourNodes_3_text" presStyleLbl="node1" presStyleIdx="3" presStyleCnt="4">
        <dgm:presLayoutVars>
          <dgm:bulletEnabled val="1"/>
        </dgm:presLayoutVars>
      </dgm:prSet>
      <dgm:spPr/>
    </dgm:pt>
    <dgm:pt modelId="{CEEF6A94-161A-FE44-BDAE-8E94572006B0}" type="pres">
      <dgm:prSet presAssocID="{0A8ACD6A-E664-124B-B96B-BC4DC6C71FC5}" presName="FourNodes_4_text" presStyleLbl="node1" presStyleIdx="3" presStyleCnt="4">
        <dgm:presLayoutVars>
          <dgm:bulletEnabled val="1"/>
        </dgm:presLayoutVars>
      </dgm:prSet>
      <dgm:spPr/>
    </dgm:pt>
  </dgm:ptLst>
  <dgm:cxnLst>
    <dgm:cxn modelId="{1377650C-30AD-7F41-9E19-0F162BFE4E43}" srcId="{0A8ACD6A-E664-124B-B96B-BC4DC6C71FC5}" destId="{61A3E238-6E08-E349-97CC-7821448F700A}" srcOrd="1" destOrd="0" parTransId="{BF95F8F9-5FCF-2A47-BCA5-9A9BA213DFC7}" sibTransId="{E8D87F5D-7965-C044-BAFB-FA73A45D4C0D}"/>
    <dgm:cxn modelId="{400A803B-A0DC-714C-B965-31C6CDE51066}" type="presOf" srcId="{0A8ACD6A-E664-124B-B96B-BC4DC6C71FC5}" destId="{11E63428-5A8E-0748-9E0B-32807C9439A9}" srcOrd="0" destOrd="0" presId="urn:microsoft.com/office/officeart/2005/8/layout/vProcess5"/>
    <dgm:cxn modelId="{DDD01142-EF93-464B-B9D2-8C356A09E47E}" type="presOf" srcId="{50CF93BE-D8E8-9A4A-8FE3-0B6FBFBA89DB}" destId="{067DE386-0D94-1647-80AA-2209AE2D8907}" srcOrd="0" destOrd="0" presId="urn:microsoft.com/office/officeart/2005/8/layout/vProcess5"/>
    <dgm:cxn modelId="{31CF1C4F-D307-8646-AF19-20E4D89560E0}" type="presOf" srcId="{504CE3EE-8C17-2841-916D-911B78E79301}" destId="{F89B0409-D623-5B4F-8D6E-6AA9A622ACC3}" srcOrd="0" destOrd="0" presId="urn:microsoft.com/office/officeart/2005/8/layout/vProcess5"/>
    <dgm:cxn modelId="{65DCC452-0ABF-1643-85FF-980E99DBCBF8}" srcId="{0A8ACD6A-E664-124B-B96B-BC4DC6C71FC5}" destId="{504CE3EE-8C17-2841-916D-911B78E79301}" srcOrd="2" destOrd="0" parTransId="{F3C5D45C-CB04-FB44-91DC-894073301D9F}" sibTransId="{20F5FD3B-8F4D-CD41-AE3C-8C12003702AF}"/>
    <dgm:cxn modelId="{562C4996-C7EA-5A4F-BA17-492087071A3D}" type="presOf" srcId="{61A3E238-6E08-E349-97CC-7821448F700A}" destId="{55A2C7F2-A3FB-984B-A7C8-6B1DCC19705C}" srcOrd="1" destOrd="0" presId="urn:microsoft.com/office/officeart/2005/8/layout/vProcess5"/>
    <dgm:cxn modelId="{817FF9A2-4308-A743-891F-2873D58E30C9}" type="presOf" srcId="{FBBE9324-323C-4045-8D27-A09DC88EEF57}" destId="{CEEF6A94-161A-FE44-BDAE-8E94572006B0}" srcOrd="1" destOrd="0" presId="urn:microsoft.com/office/officeart/2005/8/layout/vProcess5"/>
    <dgm:cxn modelId="{5E4755AA-9774-5747-AAD0-E7DF6B84B042}" type="presOf" srcId="{504CE3EE-8C17-2841-916D-911B78E79301}" destId="{D126C7D3-D02A-194C-A80E-59B86966A54E}" srcOrd="1" destOrd="0" presId="urn:microsoft.com/office/officeart/2005/8/layout/vProcess5"/>
    <dgm:cxn modelId="{5F0992AC-D7C3-DE41-A766-EE931646D54D}" type="presOf" srcId="{E8D87F5D-7965-C044-BAFB-FA73A45D4C0D}" destId="{E678BDF6-ABDB-FD4C-88DC-70F7741061BC}" srcOrd="0" destOrd="0" presId="urn:microsoft.com/office/officeart/2005/8/layout/vProcess5"/>
    <dgm:cxn modelId="{81990AAD-1361-D040-949F-7B5D7489417B}" type="presOf" srcId="{61A3E238-6E08-E349-97CC-7821448F700A}" destId="{0440FCF3-26FA-E646-A63C-C4AE8E716718}" srcOrd="0" destOrd="0" presId="urn:microsoft.com/office/officeart/2005/8/layout/vProcess5"/>
    <dgm:cxn modelId="{B0BB58C2-C5D5-2D4A-AE1C-F22C09D055BE}" type="presOf" srcId="{09739B26-B11C-C84E-B16D-7FACE9D63F4E}" destId="{BB51EF72-EB20-1747-BFEE-6A85603F737D}" srcOrd="0" destOrd="0" presId="urn:microsoft.com/office/officeart/2005/8/layout/vProcess5"/>
    <dgm:cxn modelId="{59AC27D8-22C8-1F47-BD3F-0B0928981706}" type="presOf" srcId="{50CF93BE-D8E8-9A4A-8FE3-0B6FBFBA89DB}" destId="{A883FF41-4F84-6C45-BE76-E7ED57F488A8}" srcOrd="1" destOrd="0" presId="urn:microsoft.com/office/officeart/2005/8/layout/vProcess5"/>
    <dgm:cxn modelId="{187E8ED9-B811-A242-805E-7B8F3CD4A7A5}" srcId="{0A8ACD6A-E664-124B-B96B-BC4DC6C71FC5}" destId="{50CF93BE-D8E8-9A4A-8FE3-0B6FBFBA89DB}" srcOrd="0" destOrd="0" parTransId="{49B8517D-F8AB-DA4D-B25B-2EBBC23C6F81}" sibTransId="{09739B26-B11C-C84E-B16D-7FACE9D63F4E}"/>
    <dgm:cxn modelId="{FA5660EB-EC5D-7246-BEED-B3AF2D5741A1}" type="presOf" srcId="{FBBE9324-323C-4045-8D27-A09DC88EEF57}" destId="{3E662BF1-094C-814C-BDD2-1ECFE27414E1}" srcOrd="0" destOrd="0" presId="urn:microsoft.com/office/officeart/2005/8/layout/vProcess5"/>
    <dgm:cxn modelId="{29B2D6EF-B040-4C4D-874E-A04578F17ADF}" type="presOf" srcId="{20F5FD3B-8F4D-CD41-AE3C-8C12003702AF}" destId="{DF2F3BCD-AF08-724E-8BAA-5ABAF0D9E1D2}" srcOrd="0" destOrd="0" presId="urn:microsoft.com/office/officeart/2005/8/layout/vProcess5"/>
    <dgm:cxn modelId="{8E6017F3-2A54-8E46-BA10-63D4DD66DC73}" srcId="{0A8ACD6A-E664-124B-B96B-BC4DC6C71FC5}" destId="{FBBE9324-323C-4045-8D27-A09DC88EEF57}" srcOrd="3" destOrd="0" parTransId="{A43A2B47-33C5-314B-A415-3DED3A55E016}" sibTransId="{66FADAA6-21AE-784A-AB16-834704017E95}"/>
    <dgm:cxn modelId="{0AFC63E4-7BCC-F342-8162-87BB336DC82C}" type="presParOf" srcId="{11E63428-5A8E-0748-9E0B-32807C9439A9}" destId="{967A5521-80C8-4F47-9C04-1C37A3EE1136}" srcOrd="0" destOrd="0" presId="urn:microsoft.com/office/officeart/2005/8/layout/vProcess5"/>
    <dgm:cxn modelId="{8B6E9710-9A6F-3B40-BF84-68395BC2C39F}" type="presParOf" srcId="{11E63428-5A8E-0748-9E0B-32807C9439A9}" destId="{067DE386-0D94-1647-80AA-2209AE2D8907}" srcOrd="1" destOrd="0" presId="urn:microsoft.com/office/officeart/2005/8/layout/vProcess5"/>
    <dgm:cxn modelId="{AF8E949D-6379-4D4F-BB3D-8F0712A79A3B}" type="presParOf" srcId="{11E63428-5A8E-0748-9E0B-32807C9439A9}" destId="{0440FCF3-26FA-E646-A63C-C4AE8E716718}" srcOrd="2" destOrd="0" presId="urn:microsoft.com/office/officeart/2005/8/layout/vProcess5"/>
    <dgm:cxn modelId="{85689238-B6D0-9043-B933-FC7732A8596B}" type="presParOf" srcId="{11E63428-5A8E-0748-9E0B-32807C9439A9}" destId="{F89B0409-D623-5B4F-8D6E-6AA9A622ACC3}" srcOrd="3" destOrd="0" presId="urn:microsoft.com/office/officeart/2005/8/layout/vProcess5"/>
    <dgm:cxn modelId="{FC2BF6C1-255B-2243-AE50-33A03215C81F}" type="presParOf" srcId="{11E63428-5A8E-0748-9E0B-32807C9439A9}" destId="{3E662BF1-094C-814C-BDD2-1ECFE27414E1}" srcOrd="4" destOrd="0" presId="urn:microsoft.com/office/officeart/2005/8/layout/vProcess5"/>
    <dgm:cxn modelId="{E2FCBD74-22CD-2F4E-AB6D-87873DE2B29F}" type="presParOf" srcId="{11E63428-5A8E-0748-9E0B-32807C9439A9}" destId="{BB51EF72-EB20-1747-BFEE-6A85603F737D}" srcOrd="5" destOrd="0" presId="urn:microsoft.com/office/officeart/2005/8/layout/vProcess5"/>
    <dgm:cxn modelId="{0B13E0DE-6500-E04C-AA30-50AD4527C3B6}" type="presParOf" srcId="{11E63428-5A8E-0748-9E0B-32807C9439A9}" destId="{E678BDF6-ABDB-FD4C-88DC-70F7741061BC}" srcOrd="6" destOrd="0" presId="urn:microsoft.com/office/officeart/2005/8/layout/vProcess5"/>
    <dgm:cxn modelId="{5D8D44B4-E32B-DA4C-96A1-3969586776E6}" type="presParOf" srcId="{11E63428-5A8E-0748-9E0B-32807C9439A9}" destId="{DF2F3BCD-AF08-724E-8BAA-5ABAF0D9E1D2}" srcOrd="7" destOrd="0" presId="urn:microsoft.com/office/officeart/2005/8/layout/vProcess5"/>
    <dgm:cxn modelId="{A2DBCEDC-81C9-1A42-856B-F6D44AC53DCB}" type="presParOf" srcId="{11E63428-5A8E-0748-9E0B-32807C9439A9}" destId="{A883FF41-4F84-6C45-BE76-E7ED57F488A8}" srcOrd="8" destOrd="0" presId="urn:microsoft.com/office/officeart/2005/8/layout/vProcess5"/>
    <dgm:cxn modelId="{E6C1961C-0312-4743-9A08-1500C17EE1A8}" type="presParOf" srcId="{11E63428-5A8E-0748-9E0B-32807C9439A9}" destId="{55A2C7F2-A3FB-984B-A7C8-6B1DCC19705C}" srcOrd="9" destOrd="0" presId="urn:microsoft.com/office/officeart/2005/8/layout/vProcess5"/>
    <dgm:cxn modelId="{5E45E9B4-2CE4-8D4C-B1E7-443339B90181}" type="presParOf" srcId="{11E63428-5A8E-0748-9E0B-32807C9439A9}" destId="{D126C7D3-D02A-194C-A80E-59B86966A54E}" srcOrd="10" destOrd="0" presId="urn:microsoft.com/office/officeart/2005/8/layout/vProcess5"/>
    <dgm:cxn modelId="{89B38F08-53E7-5043-9214-99177C2A2519}" type="presParOf" srcId="{11E63428-5A8E-0748-9E0B-32807C9439A9}" destId="{CEEF6A94-161A-FE44-BDAE-8E94572006B0}"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85B3F-500E-A14E-A8BA-A46CA3BFBD71}">
      <dsp:nvSpPr>
        <dsp:cNvPr id="0" name=""/>
        <dsp:cNvSpPr/>
      </dsp:nvSpPr>
      <dsp:spPr>
        <a:xfrm rot="5400000">
          <a:off x="-225243" y="1112846"/>
          <a:ext cx="1008336" cy="1221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C950BE-B20C-9E4E-937F-0FD36539EB47}">
      <dsp:nvSpPr>
        <dsp:cNvPr id="0" name=""/>
        <dsp:cNvSpPr/>
      </dsp:nvSpPr>
      <dsp:spPr>
        <a:xfrm>
          <a:off x="2501" y="463097"/>
          <a:ext cx="1357550" cy="8145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Request data from SpaceX API</a:t>
          </a:r>
          <a:endParaRPr lang="zh-CN" altLang="en-US" sz="1200" kern="1200" dirty="0"/>
        </a:p>
      </dsp:txBody>
      <dsp:txXfrm>
        <a:off x="26358" y="486954"/>
        <a:ext cx="1309836" cy="766816"/>
      </dsp:txXfrm>
    </dsp:sp>
    <dsp:sp modelId="{4F03F198-5EF3-644C-A111-4B5829AB926D}">
      <dsp:nvSpPr>
        <dsp:cNvPr id="0" name=""/>
        <dsp:cNvSpPr/>
      </dsp:nvSpPr>
      <dsp:spPr>
        <a:xfrm rot="5400000">
          <a:off x="-225243" y="2131009"/>
          <a:ext cx="1008336" cy="1221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ACDAB5-7999-674A-807F-4810CC0BB2DB}">
      <dsp:nvSpPr>
        <dsp:cNvPr id="0" name=""/>
        <dsp:cNvSpPr/>
      </dsp:nvSpPr>
      <dsp:spPr>
        <a:xfrm>
          <a:off x="2501" y="1481260"/>
          <a:ext cx="1357550" cy="8145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Decode response content as JSON</a:t>
          </a:r>
          <a:endParaRPr lang="zh-CN" altLang="en-US" sz="1200" kern="1200" dirty="0"/>
        </a:p>
      </dsp:txBody>
      <dsp:txXfrm>
        <a:off x="26358" y="1505117"/>
        <a:ext cx="1309836" cy="766816"/>
      </dsp:txXfrm>
    </dsp:sp>
    <dsp:sp modelId="{8DC1FACA-E7D9-484F-87C3-BFE4B5D678C9}">
      <dsp:nvSpPr>
        <dsp:cNvPr id="0" name=""/>
        <dsp:cNvSpPr/>
      </dsp:nvSpPr>
      <dsp:spPr>
        <a:xfrm>
          <a:off x="283837" y="2640091"/>
          <a:ext cx="1795716" cy="1221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A124CE-3181-0B49-93BD-33B7EEE20AE0}">
      <dsp:nvSpPr>
        <dsp:cNvPr id="0" name=""/>
        <dsp:cNvSpPr/>
      </dsp:nvSpPr>
      <dsp:spPr>
        <a:xfrm>
          <a:off x="2501" y="2499423"/>
          <a:ext cx="1357550" cy="8145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Turn it into a Pandas </a:t>
          </a:r>
          <a:r>
            <a:rPr lang="en-US" altLang="zh-CN" sz="1200" kern="1200" dirty="0" err="1"/>
            <a:t>dataframe</a:t>
          </a:r>
          <a:endParaRPr lang="zh-CN" altLang="en-US" sz="1200" kern="1200" dirty="0"/>
        </a:p>
      </dsp:txBody>
      <dsp:txXfrm>
        <a:off x="26358" y="2523280"/>
        <a:ext cx="1309836" cy="766816"/>
      </dsp:txXfrm>
    </dsp:sp>
    <dsp:sp modelId="{B1740EF9-0081-ED4A-8ADB-3964040938DA}">
      <dsp:nvSpPr>
        <dsp:cNvPr id="0" name=""/>
        <dsp:cNvSpPr/>
      </dsp:nvSpPr>
      <dsp:spPr>
        <a:xfrm rot="16200000">
          <a:off x="1580298" y="2131009"/>
          <a:ext cx="1008336" cy="1221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5912A4-81AC-9A47-B031-CE8AF4A27A3C}">
      <dsp:nvSpPr>
        <dsp:cNvPr id="0" name=""/>
        <dsp:cNvSpPr/>
      </dsp:nvSpPr>
      <dsp:spPr>
        <a:xfrm>
          <a:off x="1808043" y="2499423"/>
          <a:ext cx="1357550" cy="8145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Transform IDs to information using API</a:t>
          </a:r>
          <a:endParaRPr lang="zh-CN" altLang="en-US" sz="1200" kern="1200" dirty="0"/>
        </a:p>
      </dsp:txBody>
      <dsp:txXfrm>
        <a:off x="1831900" y="2523280"/>
        <a:ext cx="1309836" cy="766816"/>
      </dsp:txXfrm>
    </dsp:sp>
    <dsp:sp modelId="{2B074F40-1865-3249-B565-8F6606534697}">
      <dsp:nvSpPr>
        <dsp:cNvPr id="0" name=""/>
        <dsp:cNvSpPr/>
      </dsp:nvSpPr>
      <dsp:spPr>
        <a:xfrm rot="16200000">
          <a:off x="1580298" y="1112846"/>
          <a:ext cx="1008336" cy="1221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3FAF59-FFDF-494E-B992-38FD302788CE}">
      <dsp:nvSpPr>
        <dsp:cNvPr id="0" name=""/>
        <dsp:cNvSpPr/>
      </dsp:nvSpPr>
      <dsp:spPr>
        <a:xfrm>
          <a:off x="1808043" y="1481260"/>
          <a:ext cx="1357550" cy="8145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Construct the dataset</a:t>
          </a:r>
          <a:endParaRPr lang="zh-CN" altLang="en-US" sz="1200" kern="1200" dirty="0"/>
        </a:p>
      </dsp:txBody>
      <dsp:txXfrm>
        <a:off x="1831900" y="1505117"/>
        <a:ext cx="1309836" cy="766816"/>
      </dsp:txXfrm>
    </dsp:sp>
    <dsp:sp modelId="{1E932BFC-EE26-8D40-8567-D14F8A597DF5}">
      <dsp:nvSpPr>
        <dsp:cNvPr id="0" name=""/>
        <dsp:cNvSpPr/>
      </dsp:nvSpPr>
      <dsp:spPr>
        <a:xfrm>
          <a:off x="2089379" y="603765"/>
          <a:ext cx="1795716" cy="1221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D78771-9AF5-2F40-9532-CF062A80E3D4}">
      <dsp:nvSpPr>
        <dsp:cNvPr id="0" name=""/>
        <dsp:cNvSpPr/>
      </dsp:nvSpPr>
      <dsp:spPr>
        <a:xfrm>
          <a:off x="1808043" y="463097"/>
          <a:ext cx="1357550" cy="8145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Filter </a:t>
          </a:r>
          <a:r>
            <a:rPr lang="en-US" altLang="zh-CN" sz="1200" kern="1200" dirty="0" err="1"/>
            <a:t>dataframe</a:t>
          </a:r>
          <a:r>
            <a:rPr lang="en-US" altLang="zh-CN" sz="1200" kern="1200" dirty="0"/>
            <a:t> to only include Falcon 9 launches</a:t>
          </a:r>
          <a:endParaRPr lang="zh-CN" altLang="en-US" sz="1200" kern="1200" dirty="0"/>
        </a:p>
      </dsp:txBody>
      <dsp:txXfrm>
        <a:off x="1831900" y="486954"/>
        <a:ext cx="1309836" cy="766816"/>
      </dsp:txXfrm>
    </dsp:sp>
    <dsp:sp modelId="{35C911B9-644A-0A43-8F44-174F305867BB}">
      <dsp:nvSpPr>
        <dsp:cNvPr id="0" name=""/>
        <dsp:cNvSpPr/>
      </dsp:nvSpPr>
      <dsp:spPr>
        <a:xfrm rot="5400000">
          <a:off x="3385840" y="1112846"/>
          <a:ext cx="1008336" cy="1221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76591A-371B-F24A-B602-1C2B2F557203}">
      <dsp:nvSpPr>
        <dsp:cNvPr id="0" name=""/>
        <dsp:cNvSpPr/>
      </dsp:nvSpPr>
      <dsp:spPr>
        <a:xfrm>
          <a:off x="3613586" y="463097"/>
          <a:ext cx="1357550" cy="8145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Reset the </a:t>
          </a:r>
          <a:r>
            <a:rPr lang="en-US" altLang="zh-CN" sz="1200" kern="1200" dirty="0" err="1"/>
            <a:t>FlightNumber</a:t>
          </a:r>
          <a:r>
            <a:rPr lang="en-US" altLang="zh-CN" sz="1200" kern="1200" dirty="0"/>
            <a:t> column</a:t>
          </a:r>
          <a:endParaRPr lang="zh-CN" altLang="en-US" sz="1200" kern="1200" dirty="0"/>
        </a:p>
      </dsp:txBody>
      <dsp:txXfrm>
        <a:off x="3637443" y="486954"/>
        <a:ext cx="1309836" cy="766816"/>
      </dsp:txXfrm>
    </dsp:sp>
    <dsp:sp modelId="{9720EF63-ABDD-AA40-AA03-EAA75D69E90F}">
      <dsp:nvSpPr>
        <dsp:cNvPr id="0" name=""/>
        <dsp:cNvSpPr/>
      </dsp:nvSpPr>
      <dsp:spPr>
        <a:xfrm>
          <a:off x="3613586" y="1481260"/>
          <a:ext cx="1357550" cy="8145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Impute missing value for </a:t>
          </a:r>
          <a:r>
            <a:rPr lang="en-US" altLang="zh-CN" sz="1200" kern="1200" dirty="0" err="1"/>
            <a:t>PayloadMass</a:t>
          </a:r>
          <a:r>
            <a:rPr lang="en-US" altLang="zh-CN" sz="1200" kern="1200" dirty="0"/>
            <a:t> with its mean</a:t>
          </a:r>
          <a:endParaRPr lang="zh-CN" altLang="en-US" sz="1200" kern="1200" dirty="0"/>
        </a:p>
      </dsp:txBody>
      <dsp:txXfrm>
        <a:off x="3637443" y="1505117"/>
        <a:ext cx="1309836" cy="766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127E3-59FB-7D41-B866-643A6CB01A19}">
      <dsp:nvSpPr>
        <dsp:cNvPr id="0" name=""/>
        <dsp:cNvSpPr/>
      </dsp:nvSpPr>
      <dsp:spPr>
        <a:xfrm rot="5400000">
          <a:off x="-226043" y="1082612"/>
          <a:ext cx="1011800" cy="1225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0093A2-27CF-284A-9404-35AAB0E31759}">
      <dsp:nvSpPr>
        <dsp:cNvPr id="0" name=""/>
        <dsp:cNvSpPr/>
      </dsp:nvSpPr>
      <dsp:spPr>
        <a:xfrm>
          <a:off x="2509" y="430669"/>
          <a:ext cx="1362169" cy="817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Request data from HTML</a:t>
          </a:r>
          <a:endParaRPr lang="zh-CN" altLang="en-US" sz="1200" kern="1200" dirty="0"/>
        </a:p>
      </dsp:txBody>
      <dsp:txXfrm>
        <a:off x="26447" y="454607"/>
        <a:ext cx="1314293" cy="769425"/>
      </dsp:txXfrm>
    </dsp:sp>
    <dsp:sp modelId="{D1BB0F55-1FB2-DC42-8704-AC0AE3440E54}">
      <dsp:nvSpPr>
        <dsp:cNvPr id="0" name=""/>
        <dsp:cNvSpPr/>
      </dsp:nvSpPr>
      <dsp:spPr>
        <a:xfrm rot="5400000">
          <a:off x="-226043" y="2104239"/>
          <a:ext cx="1011800" cy="1225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38B94C-C8AC-2A4A-8E05-1A1410ED884E}">
      <dsp:nvSpPr>
        <dsp:cNvPr id="0" name=""/>
        <dsp:cNvSpPr/>
      </dsp:nvSpPr>
      <dsp:spPr>
        <a:xfrm>
          <a:off x="2509" y="1452296"/>
          <a:ext cx="1362169" cy="817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Create a </a:t>
          </a:r>
          <a:r>
            <a:rPr lang="en-US" altLang="zh-CN" sz="1200" kern="1200" dirty="0" err="1"/>
            <a:t>BeautifulSoup</a:t>
          </a:r>
          <a:r>
            <a:rPr lang="en-US" altLang="zh-CN" sz="1200" kern="1200" dirty="0"/>
            <a:t> from the response</a:t>
          </a:r>
          <a:endParaRPr lang="zh-CN" altLang="en-US" sz="1200" kern="1200" dirty="0"/>
        </a:p>
      </dsp:txBody>
      <dsp:txXfrm>
        <a:off x="26447" y="1476234"/>
        <a:ext cx="1314293" cy="769425"/>
      </dsp:txXfrm>
    </dsp:sp>
    <dsp:sp modelId="{824105FE-06BC-C245-95C5-8AD9333B655B}">
      <dsp:nvSpPr>
        <dsp:cNvPr id="0" name=""/>
        <dsp:cNvSpPr/>
      </dsp:nvSpPr>
      <dsp:spPr>
        <a:xfrm>
          <a:off x="284769" y="2615053"/>
          <a:ext cx="1801858" cy="1225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F0F098-FF8E-D04E-8FB1-453C3C456B1C}">
      <dsp:nvSpPr>
        <dsp:cNvPr id="0" name=""/>
        <dsp:cNvSpPr/>
      </dsp:nvSpPr>
      <dsp:spPr>
        <a:xfrm>
          <a:off x="2509" y="2473923"/>
          <a:ext cx="1362169" cy="817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Find all tables on the wiki page</a:t>
          </a:r>
          <a:endParaRPr lang="zh-CN" altLang="en-US" sz="1200" kern="1200" dirty="0"/>
        </a:p>
      </dsp:txBody>
      <dsp:txXfrm>
        <a:off x="26447" y="2497861"/>
        <a:ext cx="1314293" cy="769425"/>
      </dsp:txXfrm>
    </dsp:sp>
    <dsp:sp modelId="{0BE050FD-406C-1E47-9EA0-A515BC3F83D1}">
      <dsp:nvSpPr>
        <dsp:cNvPr id="0" name=""/>
        <dsp:cNvSpPr/>
      </dsp:nvSpPr>
      <dsp:spPr>
        <a:xfrm rot="16200000">
          <a:off x="1585641" y="2104239"/>
          <a:ext cx="1011800" cy="1225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11B797-325E-3C4E-B37F-F5239AAB2CAF}">
      <dsp:nvSpPr>
        <dsp:cNvPr id="0" name=""/>
        <dsp:cNvSpPr/>
      </dsp:nvSpPr>
      <dsp:spPr>
        <a:xfrm>
          <a:off x="1814194" y="2473923"/>
          <a:ext cx="1362169" cy="817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Extract column name one by one</a:t>
          </a:r>
          <a:endParaRPr lang="zh-CN" altLang="en-US" sz="1200" kern="1200" dirty="0"/>
        </a:p>
      </dsp:txBody>
      <dsp:txXfrm>
        <a:off x="1838132" y="2497861"/>
        <a:ext cx="1314293" cy="769425"/>
      </dsp:txXfrm>
    </dsp:sp>
    <dsp:sp modelId="{8B0D32A3-8688-4B41-82C9-729DD773C2AB}">
      <dsp:nvSpPr>
        <dsp:cNvPr id="0" name=""/>
        <dsp:cNvSpPr/>
      </dsp:nvSpPr>
      <dsp:spPr>
        <a:xfrm rot="16200000">
          <a:off x="1585641" y="1082612"/>
          <a:ext cx="1011800" cy="1225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57BBDE-A56C-404B-97CB-5D2604CBD5CE}">
      <dsp:nvSpPr>
        <dsp:cNvPr id="0" name=""/>
        <dsp:cNvSpPr/>
      </dsp:nvSpPr>
      <dsp:spPr>
        <a:xfrm>
          <a:off x="1814194" y="1452296"/>
          <a:ext cx="1362169" cy="817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Create an empty dictionary</a:t>
          </a:r>
          <a:endParaRPr lang="zh-CN" altLang="en-US" sz="1200" kern="1200" dirty="0"/>
        </a:p>
      </dsp:txBody>
      <dsp:txXfrm>
        <a:off x="1838132" y="1476234"/>
        <a:ext cx="1314293" cy="769425"/>
      </dsp:txXfrm>
    </dsp:sp>
    <dsp:sp modelId="{3730F74D-F9C3-414F-BCF6-1384D14659EE}">
      <dsp:nvSpPr>
        <dsp:cNvPr id="0" name=""/>
        <dsp:cNvSpPr/>
      </dsp:nvSpPr>
      <dsp:spPr>
        <a:xfrm>
          <a:off x="2096454" y="571799"/>
          <a:ext cx="1801858" cy="1225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81EF91-947A-D642-8639-53A3276D74B4}">
      <dsp:nvSpPr>
        <dsp:cNvPr id="0" name=""/>
        <dsp:cNvSpPr/>
      </dsp:nvSpPr>
      <dsp:spPr>
        <a:xfrm>
          <a:off x="1814194" y="430669"/>
          <a:ext cx="1362169" cy="817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Fill in and parse the dictionary</a:t>
          </a:r>
          <a:endParaRPr lang="zh-CN" altLang="en-US" sz="1200" kern="1200" dirty="0"/>
        </a:p>
      </dsp:txBody>
      <dsp:txXfrm>
        <a:off x="1838132" y="454607"/>
        <a:ext cx="1314293" cy="769425"/>
      </dsp:txXfrm>
    </dsp:sp>
    <dsp:sp modelId="{60A99AD4-43A3-B947-BFD7-B3EBCE081CCE}">
      <dsp:nvSpPr>
        <dsp:cNvPr id="0" name=""/>
        <dsp:cNvSpPr/>
      </dsp:nvSpPr>
      <dsp:spPr>
        <a:xfrm>
          <a:off x="3625879" y="430669"/>
          <a:ext cx="1362169" cy="817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Convert it to </a:t>
          </a:r>
          <a:r>
            <a:rPr lang="en-US" altLang="zh-CN" sz="1200" kern="1200" dirty="0" err="1"/>
            <a:t>dataframe</a:t>
          </a:r>
          <a:endParaRPr lang="zh-CN" altLang="en-US" sz="1200" kern="1200" dirty="0"/>
        </a:p>
      </dsp:txBody>
      <dsp:txXfrm>
        <a:off x="3649817" y="454607"/>
        <a:ext cx="1314293" cy="7694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DE386-0D94-1647-80AA-2209AE2D8907}">
      <dsp:nvSpPr>
        <dsp:cNvPr id="0" name=""/>
        <dsp:cNvSpPr/>
      </dsp:nvSpPr>
      <dsp:spPr>
        <a:xfrm>
          <a:off x="0" y="0"/>
          <a:ext cx="4071617" cy="6982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Calculate the number of launches on each site</a:t>
          </a:r>
          <a:endParaRPr lang="zh-CN" altLang="en-US" sz="1600" kern="1200" dirty="0"/>
        </a:p>
      </dsp:txBody>
      <dsp:txXfrm>
        <a:off x="20452" y="20452"/>
        <a:ext cx="3259097" cy="657391"/>
      </dsp:txXfrm>
    </dsp:sp>
    <dsp:sp modelId="{0440FCF3-26FA-E646-A63C-C4AE8E716718}">
      <dsp:nvSpPr>
        <dsp:cNvPr id="0" name=""/>
        <dsp:cNvSpPr/>
      </dsp:nvSpPr>
      <dsp:spPr>
        <a:xfrm>
          <a:off x="340997" y="825257"/>
          <a:ext cx="4071617" cy="6982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Calculate the number and occurrence of each orbit</a:t>
          </a:r>
          <a:endParaRPr lang="zh-CN" altLang="en-US" sz="1600" kern="1200" dirty="0"/>
        </a:p>
      </dsp:txBody>
      <dsp:txXfrm>
        <a:off x="361449" y="845709"/>
        <a:ext cx="3235823" cy="657391"/>
      </dsp:txXfrm>
    </dsp:sp>
    <dsp:sp modelId="{F89B0409-D623-5B4F-8D6E-6AA9A622ACC3}">
      <dsp:nvSpPr>
        <dsp:cNvPr id="0" name=""/>
        <dsp:cNvSpPr/>
      </dsp:nvSpPr>
      <dsp:spPr>
        <a:xfrm>
          <a:off x="676906" y="1650515"/>
          <a:ext cx="4071617" cy="6982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Calculate the number and </a:t>
          </a:r>
          <a:r>
            <a:rPr lang="en-US" altLang="zh-CN" sz="1600" kern="1200" dirty="0" err="1"/>
            <a:t>occurence</a:t>
          </a:r>
          <a:r>
            <a:rPr lang="en-US" altLang="zh-CN" sz="1600" kern="1200" dirty="0"/>
            <a:t> of mission outcome per orbit type</a:t>
          </a:r>
          <a:endParaRPr lang="zh-CN" altLang="en-US" sz="1600" kern="1200" dirty="0"/>
        </a:p>
      </dsp:txBody>
      <dsp:txXfrm>
        <a:off x="697358" y="1670967"/>
        <a:ext cx="3240913" cy="657391"/>
      </dsp:txXfrm>
    </dsp:sp>
    <dsp:sp modelId="{3E662BF1-094C-814C-BDD2-1ECFE27414E1}">
      <dsp:nvSpPr>
        <dsp:cNvPr id="0" name=""/>
        <dsp:cNvSpPr/>
      </dsp:nvSpPr>
      <dsp:spPr>
        <a:xfrm>
          <a:off x="1017904" y="2475773"/>
          <a:ext cx="4071617" cy="6982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Create a landing out come label from Outcome column</a:t>
          </a:r>
          <a:endParaRPr lang="zh-CN" altLang="en-US" sz="1600" kern="1200" dirty="0"/>
        </a:p>
      </dsp:txBody>
      <dsp:txXfrm>
        <a:off x="1038356" y="2496225"/>
        <a:ext cx="3235823" cy="657391"/>
      </dsp:txXfrm>
    </dsp:sp>
    <dsp:sp modelId="{BB51EF72-EB20-1747-BFEE-6A85603F737D}">
      <dsp:nvSpPr>
        <dsp:cNvPr id="0" name=""/>
        <dsp:cNvSpPr/>
      </dsp:nvSpPr>
      <dsp:spPr>
        <a:xfrm>
          <a:off x="3617725" y="534830"/>
          <a:ext cx="453891" cy="45389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3719850" y="534830"/>
        <a:ext cx="249641" cy="341553"/>
      </dsp:txXfrm>
    </dsp:sp>
    <dsp:sp modelId="{E678BDF6-ABDB-FD4C-88DC-70F7741061BC}">
      <dsp:nvSpPr>
        <dsp:cNvPr id="0" name=""/>
        <dsp:cNvSpPr/>
      </dsp:nvSpPr>
      <dsp:spPr>
        <a:xfrm>
          <a:off x="3958723" y="1360088"/>
          <a:ext cx="453891" cy="45389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4060848" y="1360088"/>
        <a:ext cx="249641" cy="341553"/>
      </dsp:txXfrm>
    </dsp:sp>
    <dsp:sp modelId="{DF2F3BCD-AF08-724E-8BAA-5ABAF0D9E1D2}">
      <dsp:nvSpPr>
        <dsp:cNvPr id="0" name=""/>
        <dsp:cNvSpPr/>
      </dsp:nvSpPr>
      <dsp:spPr>
        <a:xfrm>
          <a:off x="4294632" y="2185346"/>
          <a:ext cx="453891" cy="45389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4396757" y="2185346"/>
        <a:ext cx="249641" cy="3415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DE386-0D94-1647-80AA-2209AE2D8907}">
      <dsp:nvSpPr>
        <dsp:cNvPr id="0" name=""/>
        <dsp:cNvSpPr/>
      </dsp:nvSpPr>
      <dsp:spPr>
        <a:xfrm>
          <a:off x="0" y="0"/>
          <a:ext cx="4071617" cy="6982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CN" sz="1800" kern="1200" dirty="0"/>
            <a:t>Use </a:t>
          </a:r>
          <a:r>
            <a:rPr lang="en-US" altLang="zh-CN" sz="1800" kern="1200" dirty="0" err="1"/>
            <a:t>sklearn</a:t>
          </a:r>
          <a:r>
            <a:rPr lang="en-US" altLang="zh-CN" sz="1800" kern="1200" dirty="0"/>
            <a:t> to build the models</a:t>
          </a:r>
          <a:endParaRPr lang="zh-CN" altLang="en-US" sz="1800" kern="1200" dirty="0"/>
        </a:p>
      </dsp:txBody>
      <dsp:txXfrm>
        <a:off x="20452" y="20452"/>
        <a:ext cx="3259097" cy="657391"/>
      </dsp:txXfrm>
    </dsp:sp>
    <dsp:sp modelId="{0440FCF3-26FA-E646-A63C-C4AE8E716718}">
      <dsp:nvSpPr>
        <dsp:cNvPr id="0" name=""/>
        <dsp:cNvSpPr/>
      </dsp:nvSpPr>
      <dsp:spPr>
        <a:xfrm>
          <a:off x="340997" y="825257"/>
          <a:ext cx="4071617" cy="6982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CN" sz="1800" kern="1200" dirty="0"/>
            <a:t>Use </a:t>
          </a:r>
          <a:r>
            <a:rPr lang="en-US" altLang="zh-CN" sz="1800" kern="1200" dirty="0" err="1"/>
            <a:t>GridSearch</a:t>
          </a:r>
          <a:r>
            <a:rPr lang="en-US" altLang="zh-CN" sz="1800" kern="1200" dirty="0"/>
            <a:t> to tune the hyperparameters</a:t>
          </a:r>
          <a:endParaRPr lang="zh-CN" altLang="en-US" sz="1800" kern="1200" dirty="0"/>
        </a:p>
      </dsp:txBody>
      <dsp:txXfrm>
        <a:off x="361449" y="845709"/>
        <a:ext cx="3235823" cy="657391"/>
      </dsp:txXfrm>
    </dsp:sp>
    <dsp:sp modelId="{F89B0409-D623-5B4F-8D6E-6AA9A622ACC3}">
      <dsp:nvSpPr>
        <dsp:cNvPr id="0" name=""/>
        <dsp:cNvSpPr/>
      </dsp:nvSpPr>
      <dsp:spPr>
        <a:xfrm>
          <a:off x="676906" y="1650515"/>
          <a:ext cx="4071617" cy="6982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CN" sz="1800" kern="1200" dirty="0"/>
            <a:t>Calculate</a:t>
          </a:r>
          <a:r>
            <a:rPr lang="en-US" altLang="zh-CN" sz="1800" kern="1200" baseline="0" dirty="0"/>
            <a:t> accuracy rate for each model to evaluated them</a:t>
          </a:r>
          <a:endParaRPr lang="zh-CN" altLang="en-US" sz="1800" kern="1200" dirty="0"/>
        </a:p>
      </dsp:txBody>
      <dsp:txXfrm>
        <a:off x="697358" y="1670967"/>
        <a:ext cx="3240913" cy="657391"/>
      </dsp:txXfrm>
    </dsp:sp>
    <dsp:sp modelId="{3E662BF1-094C-814C-BDD2-1ECFE27414E1}">
      <dsp:nvSpPr>
        <dsp:cNvPr id="0" name=""/>
        <dsp:cNvSpPr/>
      </dsp:nvSpPr>
      <dsp:spPr>
        <a:xfrm>
          <a:off x="1017904" y="2475773"/>
          <a:ext cx="4071617" cy="6982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CN" sz="1800" kern="1200" dirty="0"/>
            <a:t>Use</a:t>
          </a:r>
          <a:r>
            <a:rPr lang="en-US" altLang="zh-CN" sz="1800" kern="1200" baseline="0" dirty="0"/>
            <a:t> bar chart to compare the accuracy rate for the four models.</a:t>
          </a:r>
          <a:endParaRPr lang="zh-CN" altLang="en-US" sz="1800" kern="1200" dirty="0"/>
        </a:p>
      </dsp:txBody>
      <dsp:txXfrm>
        <a:off x="1038356" y="2496225"/>
        <a:ext cx="3235823" cy="657391"/>
      </dsp:txXfrm>
    </dsp:sp>
    <dsp:sp modelId="{BB51EF72-EB20-1747-BFEE-6A85603F737D}">
      <dsp:nvSpPr>
        <dsp:cNvPr id="0" name=""/>
        <dsp:cNvSpPr/>
      </dsp:nvSpPr>
      <dsp:spPr>
        <a:xfrm>
          <a:off x="3617725" y="534830"/>
          <a:ext cx="453891" cy="45389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3719850" y="534830"/>
        <a:ext cx="249641" cy="341553"/>
      </dsp:txXfrm>
    </dsp:sp>
    <dsp:sp modelId="{E678BDF6-ABDB-FD4C-88DC-70F7741061BC}">
      <dsp:nvSpPr>
        <dsp:cNvPr id="0" name=""/>
        <dsp:cNvSpPr/>
      </dsp:nvSpPr>
      <dsp:spPr>
        <a:xfrm>
          <a:off x="3958723" y="1360088"/>
          <a:ext cx="453891" cy="45389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4060848" y="1360088"/>
        <a:ext cx="249641" cy="341553"/>
      </dsp:txXfrm>
    </dsp:sp>
    <dsp:sp modelId="{DF2F3BCD-AF08-724E-8BAA-5ABAF0D9E1D2}">
      <dsp:nvSpPr>
        <dsp:cNvPr id="0" name=""/>
        <dsp:cNvSpPr/>
      </dsp:nvSpPr>
      <dsp:spPr>
        <a:xfrm>
          <a:off x="4294632" y="2185346"/>
          <a:ext cx="453891" cy="45389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4396757" y="2185346"/>
        <a:ext cx="249641" cy="34155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5/7/23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337549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zzw-math/Winning-Space-Race/blob/main/labs-jupyter-spacex-data_wrangling_jupyterlite.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zzw-math/Winning-Space-Rac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zzw-math/Winning-Space-Rac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zw-math/Winning-Space-Rac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zzw-math/Winning-Space-Rac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zzw-math/Winning-Space-Race/blob/main/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zzw-math/Winning-Space-Race/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zzw-math/Winning-Space-Race/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Ziwen</a:t>
            </a:r>
            <a:r>
              <a:rPr lang="en-US" dirty="0">
                <a:solidFill>
                  <a:schemeClr val="bg2"/>
                </a:solidFill>
                <a:latin typeface="Abadi"/>
                <a:ea typeface="SF Pro" pitchFamily="2" charset="0"/>
                <a:cs typeface="SF Pro" pitchFamily="2" charset="0"/>
              </a:rPr>
              <a:t> Zhong</a:t>
            </a:r>
          </a:p>
          <a:p>
            <a:r>
              <a:rPr lang="en-US" dirty="0">
                <a:solidFill>
                  <a:schemeClr val="bg2"/>
                </a:solidFill>
                <a:latin typeface="Abadi" panose="020B0604020104020204" pitchFamily="34" charset="0"/>
                <a:ea typeface="SF Pro" pitchFamily="2" charset="0"/>
                <a:cs typeface="SF Pro" pitchFamily="2" charset="0"/>
              </a:rPr>
              <a:t>2023.05.06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40250" cy="4351338"/>
          </a:xfrm>
          <a:prstGeom prst="rect">
            <a:avLst/>
          </a:prstGeom>
        </p:spPr>
        <p:txBody>
          <a:bodyPr/>
          <a:lstStyle/>
          <a:p>
            <a:r>
              <a:rPr lang="en-US" sz="2200" dirty="0">
                <a:solidFill>
                  <a:schemeClr val="accent3">
                    <a:lumMod val="25000"/>
                  </a:schemeClr>
                </a:solidFill>
                <a:latin typeface="Abadi" panose="020B0604020104020204" pitchFamily="34" charset="0"/>
              </a:rPr>
              <a:t>We use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 in Pandas to calculate 3 things and convert outcome column to one-hot </a:t>
            </a:r>
          </a:p>
          <a:p>
            <a:r>
              <a:rPr lang="en-US" sz="2200" dirty="0">
                <a:solidFill>
                  <a:schemeClr val="accent3">
                    <a:lumMod val="25000"/>
                  </a:schemeClr>
                </a:solidFill>
                <a:latin typeface="Abadi" panose="020B0604020104020204" pitchFamily="34" charset="0"/>
              </a:rPr>
              <a:t>The data wrangling process is presented as right using key phrases and flowcharts</a:t>
            </a:r>
          </a:p>
          <a:p>
            <a:r>
              <a:rPr lang="en-US" sz="2200" dirty="0">
                <a:solidFill>
                  <a:schemeClr val="accent3">
                    <a:lumMod val="25000"/>
                  </a:schemeClr>
                </a:solidFill>
                <a:latin typeface="Abadi" panose="020B0604020104020204" pitchFamily="34" charset="0"/>
              </a:rPr>
              <a:t>The GitHub URL of completed data wrangling-related notebooks is: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zzw</a:t>
            </a:r>
            <a:r>
              <a:rPr lang="en-US" sz="2200" dirty="0">
                <a:solidFill>
                  <a:schemeClr val="accent3">
                    <a:lumMod val="25000"/>
                  </a:schemeClr>
                </a:solidFill>
                <a:latin typeface="Abadi" panose="020B0604020104020204" pitchFamily="34" charset="0"/>
                <a:hlinkClick r:id="rId3"/>
              </a:rPr>
              <a:t>-math/Winning-Space-Race/blob/main/labs-jupyter-spacex-data_wrangling_jupyterlite.jupyterlite.ipynb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19E45BC5-8FAF-52EC-CAF0-7EDDA696DDE7}"/>
              </a:ext>
            </a:extLst>
          </p:cNvPr>
          <p:cNvSpPr txBox="1">
            <a:spLocks/>
          </p:cNvSpPr>
          <p:nvPr/>
        </p:nvSpPr>
        <p:spPr>
          <a:xfrm>
            <a:off x="5910261" y="184250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6" name="图示 5">
            <a:extLst>
              <a:ext uri="{FF2B5EF4-FFF2-40B4-BE49-F238E27FC236}">
                <a16:creationId xmlns:a16="http://schemas.microsoft.com/office/drawing/2014/main" id="{5ED699DD-802A-27AE-91B2-D7274AD7C66E}"/>
              </a:ext>
            </a:extLst>
          </p:cNvPr>
          <p:cNvGraphicFramePr/>
          <p:nvPr>
            <p:extLst>
              <p:ext uri="{D42A27DB-BD31-4B8C-83A1-F6EECF244321}">
                <p14:modId xmlns:p14="http://schemas.microsoft.com/office/powerpoint/2010/main" val="2012802855"/>
              </p:ext>
            </p:extLst>
          </p:nvPr>
        </p:nvGraphicFramePr>
        <p:xfrm>
          <a:off x="6096000" y="2361362"/>
          <a:ext cx="5089522" cy="31740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 were produced to </a:t>
            </a:r>
            <a:r>
              <a:rPr lang="en-US" sz="2200" dirty="0" err="1">
                <a:solidFill>
                  <a:schemeClr val="accent3">
                    <a:lumMod val="25000"/>
                  </a:schemeClr>
                </a:solidFill>
                <a:latin typeface="Abadi"/>
              </a:rPr>
              <a:t>visualise</a:t>
            </a:r>
            <a:r>
              <a:rPr lang="en-US" sz="2200" dirty="0">
                <a:solidFill>
                  <a:schemeClr val="accent3">
                    <a:lumMod val="25000"/>
                  </a:schemeClr>
                </a:solidFill>
                <a:latin typeface="Abadi"/>
              </a:rPr>
              <a:t> the relationship between flight number, payload and launch site, orbit type</a:t>
            </a:r>
          </a:p>
          <a:p>
            <a:pPr>
              <a:lnSpc>
                <a:spcPct val="100000"/>
              </a:lnSpc>
              <a:spcBef>
                <a:spcPts val="1400"/>
              </a:spcBef>
            </a:pPr>
            <a:r>
              <a:rPr lang="en-US" sz="2200" dirty="0">
                <a:solidFill>
                  <a:schemeClr val="accent3">
                    <a:lumMod val="25000"/>
                  </a:schemeClr>
                </a:solidFill>
                <a:latin typeface="Abadi"/>
              </a:rPr>
              <a:t>A bar plot was induced to </a:t>
            </a:r>
            <a:r>
              <a:rPr lang="en-GB" sz="2200" dirty="0">
                <a:solidFill>
                  <a:schemeClr val="accent3">
                    <a:lumMod val="25000"/>
                  </a:schemeClr>
                </a:solidFill>
                <a:latin typeface="Abadi"/>
              </a:rPr>
              <a:t>visualise</a:t>
            </a:r>
            <a:r>
              <a:rPr lang="en-US" sz="2200" dirty="0">
                <a:solidFill>
                  <a:schemeClr val="accent3">
                    <a:lumMod val="25000"/>
                  </a:schemeClr>
                </a:solidFill>
                <a:latin typeface="Abadi"/>
              </a:rPr>
              <a:t> the success rates for different orbit type</a:t>
            </a:r>
          </a:p>
          <a:p>
            <a:pPr>
              <a:lnSpc>
                <a:spcPct val="100000"/>
              </a:lnSpc>
              <a:spcBef>
                <a:spcPts val="1400"/>
              </a:spcBef>
            </a:pPr>
            <a:r>
              <a:rPr lang="en-US" sz="2200" dirty="0">
                <a:solidFill>
                  <a:schemeClr val="accent3">
                    <a:lumMod val="25000"/>
                  </a:schemeClr>
                </a:solidFill>
                <a:latin typeface="Abadi"/>
              </a:rPr>
              <a:t>A line plot was conducted to show the success rate change by year</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EDA with data visualization notebook is </a:t>
            </a:r>
            <a:r>
              <a:rPr lang="en-US" sz="2200" dirty="0">
                <a:solidFill>
                  <a:schemeClr val="accent3">
                    <a:lumMod val="25000"/>
                  </a:schemeClr>
                </a:solidFill>
                <a:latin typeface="Abadi" panose="020B0604020104020204" pitchFamily="34" charset="0"/>
                <a:hlinkClick r:id="rId3"/>
              </a:rPr>
              <a:t>https://github.com/zzw-math/Winning-Space-Race/blob/main/jupyter-labs-eda-dataviz.ipynb.jupyterlite.ipynb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835836"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Use </a:t>
            </a:r>
            <a:r>
              <a:rPr lang="en-US" sz="1400" b="1" dirty="0">
                <a:solidFill>
                  <a:schemeClr val="accent2"/>
                </a:solidFill>
                <a:latin typeface="Abadi"/>
              </a:rPr>
              <a:t>distinct</a:t>
            </a:r>
            <a:r>
              <a:rPr lang="en-US" sz="1400" dirty="0">
                <a:solidFill>
                  <a:schemeClr val="accent3">
                    <a:lumMod val="25000"/>
                  </a:schemeClr>
                </a:solidFill>
                <a:latin typeface="Abadi"/>
              </a:rPr>
              <a:t> to get the name of the unique launch sites in the space mission</a:t>
            </a:r>
          </a:p>
          <a:p>
            <a:pPr>
              <a:lnSpc>
                <a:spcPct val="100000"/>
              </a:lnSpc>
              <a:spcBef>
                <a:spcPts val="1400"/>
              </a:spcBef>
            </a:pPr>
            <a:r>
              <a:rPr lang="en-US" sz="1400" dirty="0">
                <a:solidFill>
                  <a:schemeClr val="accent3">
                    <a:lumMod val="25000"/>
                  </a:schemeClr>
                </a:solidFill>
                <a:latin typeface="Abadi"/>
              </a:rPr>
              <a:t>Use </a:t>
            </a:r>
            <a:r>
              <a:rPr lang="en-US" sz="1400" b="1" dirty="0">
                <a:solidFill>
                  <a:schemeClr val="accent2"/>
                </a:solidFill>
                <a:latin typeface="Abadi"/>
              </a:rPr>
              <a:t>where</a:t>
            </a:r>
            <a:r>
              <a:rPr lang="en-US" sz="1400" dirty="0">
                <a:solidFill>
                  <a:schemeClr val="accent3">
                    <a:lumMod val="25000"/>
                  </a:schemeClr>
                </a:solidFill>
                <a:latin typeface="Abadi"/>
              </a:rPr>
              <a:t> and </a:t>
            </a:r>
            <a:r>
              <a:rPr lang="en-US" sz="1400" b="1" dirty="0">
                <a:solidFill>
                  <a:schemeClr val="accent2"/>
                </a:solidFill>
                <a:latin typeface="Abadi"/>
              </a:rPr>
              <a:t>like</a:t>
            </a:r>
            <a:r>
              <a:rPr lang="en-US" sz="1400" dirty="0">
                <a:solidFill>
                  <a:schemeClr val="accent3">
                    <a:lumMod val="25000"/>
                  </a:schemeClr>
                </a:solidFill>
                <a:latin typeface="Abadi"/>
              </a:rPr>
              <a:t> to get 5 records whose launch sites begin with ‘CCA’</a:t>
            </a:r>
          </a:p>
          <a:p>
            <a:pPr>
              <a:lnSpc>
                <a:spcPct val="100000"/>
              </a:lnSpc>
              <a:spcBef>
                <a:spcPts val="1400"/>
              </a:spcBef>
            </a:pPr>
            <a:r>
              <a:rPr lang="en-US" sz="1400" dirty="0">
                <a:solidFill>
                  <a:schemeClr val="accent3">
                    <a:lumMod val="25000"/>
                  </a:schemeClr>
                </a:solidFill>
                <a:latin typeface="Abadi"/>
              </a:rPr>
              <a:t>Use </a:t>
            </a:r>
            <a:r>
              <a:rPr lang="en-US" sz="1400" b="1" dirty="0">
                <a:solidFill>
                  <a:schemeClr val="accent2"/>
                </a:solidFill>
                <a:latin typeface="Abadi"/>
              </a:rPr>
              <a:t>sum</a:t>
            </a:r>
            <a:r>
              <a:rPr lang="en-US" sz="1400" dirty="0">
                <a:solidFill>
                  <a:schemeClr val="accent3">
                    <a:lumMod val="25000"/>
                  </a:schemeClr>
                </a:solidFill>
                <a:latin typeface="Abadi"/>
              </a:rPr>
              <a:t>, </a:t>
            </a:r>
            <a:r>
              <a:rPr lang="en-US" sz="1400" b="1" dirty="0">
                <a:solidFill>
                  <a:schemeClr val="accent2"/>
                </a:solidFill>
                <a:latin typeface="Abadi"/>
              </a:rPr>
              <a:t>where</a:t>
            </a:r>
            <a:r>
              <a:rPr lang="en-US" sz="1400" dirty="0">
                <a:solidFill>
                  <a:schemeClr val="accent3">
                    <a:lumMod val="25000"/>
                  </a:schemeClr>
                </a:solidFill>
                <a:latin typeface="Abadi"/>
              </a:rPr>
              <a:t> and </a:t>
            </a:r>
            <a:r>
              <a:rPr lang="en-US" sz="1400" b="1" dirty="0">
                <a:solidFill>
                  <a:schemeClr val="accent2"/>
                </a:solidFill>
                <a:latin typeface="Abadi"/>
              </a:rPr>
              <a:t>like</a:t>
            </a:r>
            <a:r>
              <a:rPr lang="en-US" sz="1400" dirty="0">
                <a:solidFill>
                  <a:schemeClr val="accent3">
                    <a:lumMod val="25000"/>
                  </a:schemeClr>
                </a:solidFill>
                <a:latin typeface="Abadi"/>
              </a:rPr>
              <a:t> to obtain the total payload mass launched by NASA</a:t>
            </a:r>
          </a:p>
          <a:p>
            <a:pPr>
              <a:lnSpc>
                <a:spcPct val="100000"/>
              </a:lnSpc>
              <a:spcBef>
                <a:spcPts val="1400"/>
              </a:spcBef>
            </a:pPr>
            <a:r>
              <a:rPr lang="en-US" sz="1400" dirty="0">
                <a:solidFill>
                  <a:schemeClr val="accent3">
                    <a:lumMod val="25000"/>
                  </a:schemeClr>
                </a:solidFill>
                <a:latin typeface="Abadi"/>
              </a:rPr>
              <a:t>Use </a:t>
            </a:r>
            <a:r>
              <a:rPr lang="en-US" sz="1400" b="1" dirty="0">
                <a:solidFill>
                  <a:schemeClr val="accent2"/>
                </a:solidFill>
                <a:latin typeface="Abadi"/>
              </a:rPr>
              <a:t>avg</a:t>
            </a:r>
            <a:r>
              <a:rPr lang="en-US" sz="1400" dirty="0">
                <a:solidFill>
                  <a:schemeClr val="accent3">
                    <a:lumMod val="25000"/>
                  </a:schemeClr>
                </a:solidFill>
                <a:latin typeface="Abadi"/>
              </a:rPr>
              <a:t>, </a:t>
            </a:r>
            <a:r>
              <a:rPr lang="en-US" sz="1400" b="1" dirty="0">
                <a:solidFill>
                  <a:schemeClr val="accent2"/>
                </a:solidFill>
                <a:latin typeface="Abadi"/>
              </a:rPr>
              <a:t>where</a:t>
            </a:r>
            <a:r>
              <a:rPr lang="en-US" sz="1400" dirty="0">
                <a:solidFill>
                  <a:schemeClr val="accent3">
                    <a:lumMod val="25000"/>
                  </a:schemeClr>
                </a:solidFill>
                <a:latin typeface="Abadi"/>
              </a:rPr>
              <a:t> and </a:t>
            </a:r>
            <a:r>
              <a:rPr lang="en-US" sz="1400" b="1" dirty="0">
                <a:solidFill>
                  <a:schemeClr val="accent2"/>
                </a:solidFill>
                <a:latin typeface="Abadi"/>
              </a:rPr>
              <a:t>like</a:t>
            </a:r>
            <a:r>
              <a:rPr lang="en-US" sz="1400" dirty="0">
                <a:solidFill>
                  <a:schemeClr val="accent3">
                    <a:lumMod val="25000"/>
                  </a:schemeClr>
                </a:solidFill>
                <a:latin typeface="Abadi"/>
              </a:rPr>
              <a:t> to obtain the average payload mass carried by booster version F9 v1.1</a:t>
            </a:r>
          </a:p>
          <a:p>
            <a:pPr>
              <a:lnSpc>
                <a:spcPct val="100000"/>
              </a:lnSpc>
              <a:spcBef>
                <a:spcPts val="1400"/>
              </a:spcBef>
            </a:pPr>
            <a:r>
              <a:rPr lang="en-US" sz="1400" dirty="0">
                <a:solidFill>
                  <a:schemeClr val="accent3">
                    <a:lumMod val="25000"/>
                  </a:schemeClr>
                </a:solidFill>
                <a:latin typeface="Abadi"/>
              </a:rPr>
              <a:t>Use </a:t>
            </a:r>
            <a:r>
              <a:rPr lang="en-US" sz="1400" b="1" dirty="0">
                <a:solidFill>
                  <a:schemeClr val="accent2"/>
                </a:solidFill>
                <a:latin typeface="Abadi"/>
              </a:rPr>
              <a:t>min</a:t>
            </a:r>
            <a:r>
              <a:rPr lang="en-US" sz="1400" dirty="0">
                <a:solidFill>
                  <a:schemeClr val="accent3">
                    <a:lumMod val="25000"/>
                  </a:schemeClr>
                </a:solidFill>
                <a:latin typeface="Abadi"/>
              </a:rPr>
              <a:t> to get the date of the first successful landing outcome in the ground pad was achieved</a:t>
            </a:r>
          </a:p>
          <a:p>
            <a:pPr>
              <a:lnSpc>
                <a:spcPct val="100000"/>
              </a:lnSpc>
              <a:spcBef>
                <a:spcPts val="1400"/>
              </a:spcBef>
            </a:pPr>
            <a:r>
              <a:rPr lang="en-US" sz="1400" dirty="0">
                <a:solidFill>
                  <a:schemeClr val="accent3">
                    <a:lumMod val="25000"/>
                  </a:schemeClr>
                </a:solidFill>
                <a:latin typeface="Abadi"/>
              </a:rPr>
              <a:t>Use </a:t>
            </a:r>
            <a:r>
              <a:rPr lang="en-US" sz="1400" b="1" dirty="0">
                <a:solidFill>
                  <a:schemeClr val="accent2"/>
                </a:solidFill>
                <a:latin typeface="Abadi"/>
              </a:rPr>
              <a:t>where</a:t>
            </a:r>
            <a:r>
              <a:rPr lang="en-US" sz="1400" dirty="0">
                <a:solidFill>
                  <a:schemeClr val="accent3">
                    <a:lumMod val="25000"/>
                  </a:schemeClr>
                </a:solidFill>
                <a:latin typeface="Abadi"/>
              </a:rPr>
              <a:t> and </a:t>
            </a:r>
            <a:r>
              <a:rPr lang="en-US" sz="1400" b="1" dirty="0">
                <a:solidFill>
                  <a:schemeClr val="accent2"/>
                </a:solidFill>
                <a:latin typeface="Abadi"/>
              </a:rPr>
              <a:t>like</a:t>
            </a:r>
            <a:r>
              <a:rPr lang="en-US" sz="1400" dirty="0">
                <a:solidFill>
                  <a:schemeClr val="accent3">
                    <a:lumMod val="25000"/>
                  </a:schemeClr>
                </a:solidFill>
                <a:latin typeface="Abadi"/>
              </a:rPr>
              <a:t> to obtain the names of the boosters which drone ship successfully and have payload mass between 4000 and 6000</a:t>
            </a:r>
          </a:p>
          <a:p>
            <a:pPr>
              <a:lnSpc>
                <a:spcPct val="100000"/>
              </a:lnSpc>
              <a:spcBef>
                <a:spcPts val="1400"/>
              </a:spcBef>
            </a:pPr>
            <a:r>
              <a:rPr lang="en-US" sz="1400" dirty="0">
                <a:solidFill>
                  <a:schemeClr val="accent3">
                    <a:lumMod val="25000"/>
                  </a:schemeClr>
                </a:solidFill>
                <a:latin typeface="Abadi"/>
              </a:rPr>
              <a:t>Use </a:t>
            </a:r>
            <a:r>
              <a:rPr lang="en-US" sz="1400" b="1" dirty="0">
                <a:solidFill>
                  <a:schemeClr val="accent2"/>
                </a:solidFill>
                <a:latin typeface="Abadi"/>
              </a:rPr>
              <a:t>count</a:t>
            </a:r>
            <a:r>
              <a:rPr lang="en-US" sz="1400" dirty="0">
                <a:solidFill>
                  <a:schemeClr val="accent3">
                    <a:lumMod val="25000"/>
                  </a:schemeClr>
                </a:solidFill>
                <a:latin typeface="Abadi"/>
              </a:rPr>
              <a:t> and </a:t>
            </a:r>
            <a:r>
              <a:rPr lang="en-US" sz="1400" b="1" dirty="0">
                <a:solidFill>
                  <a:schemeClr val="accent2"/>
                </a:solidFill>
                <a:latin typeface="Abadi"/>
              </a:rPr>
              <a:t>group by </a:t>
            </a:r>
            <a:r>
              <a:rPr lang="en-US" sz="1400" dirty="0">
                <a:solidFill>
                  <a:schemeClr val="accent3">
                    <a:lumMod val="25000"/>
                  </a:schemeClr>
                </a:solidFill>
                <a:latin typeface="Abadi"/>
              </a:rPr>
              <a:t>to obtain the total number of successful and failed mission outcomes</a:t>
            </a:r>
          </a:p>
          <a:p>
            <a:pPr>
              <a:lnSpc>
                <a:spcPct val="100000"/>
              </a:lnSpc>
              <a:spcBef>
                <a:spcPts val="1400"/>
              </a:spcBef>
            </a:pPr>
            <a:r>
              <a:rPr lang="en-US" sz="1400" dirty="0">
                <a:solidFill>
                  <a:schemeClr val="accent3">
                    <a:lumMod val="25000"/>
                  </a:schemeClr>
                </a:solidFill>
                <a:latin typeface="Abadi"/>
              </a:rPr>
              <a:t>Use subquery to obtain the names of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which have carried the maximum payload mass</a:t>
            </a:r>
          </a:p>
          <a:p>
            <a:pPr>
              <a:lnSpc>
                <a:spcPct val="100000"/>
              </a:lnSpc>
              <a:spcBef>
                <a:spcPts val="1400"/>
              </a:spcBef>
            </a:pPr>
            <a:r>
              <a:rPr lang="en-US" sz="1400" dirty="0">
                <a:solidFill>
                  <a:schemeClr val="accent3">
                    <a:lumMod val="25000"/>
                  </a:schemeClr>
                </a:solidFill>
                <a:latin typeface="Abadi"/>
              </a:rPr>
              <a:t>Use </a:t>
            </a:r>
            <a:r>
              <a:rPr lang="en-US" sz="1400" b="1" dirty="0" err="1">
                <a:solidFill>
                  <a:schemeClr val="accent2"/>
                </a:solidFill>
                <a:latin typeface="Abadi"/>
              </a:rPr>
              <a:t>substr</a:t>
            </a:r>
            <a:r>
              <a:rPr lang="en-US" sz="1400" dirty="0">
                <a:solidFill>
                  <a:schemeClr val="accent3">
                    <a:lumMod val="25000"/>
                  </a:schemeClr>
                </a:solidFill>
                <a:latin typeface="Abadi"/>
              </a:rPr>
              <a:t>, </a:t>
            </a:r>
            <a:r>
              <a:rPr lang="en-US" sz="1400" b="1" dirty="0">
                <a:solidFill>
                  <a:schemeClr val="accent2"/>
                </a:solidFill>
                <a:latin typeface="Abadi"/>
              </a:rPr>
              <a:t>where</a:t>
            </a:r>
            <a:r>
              <a:rPr lang="en-US" sz="1400" dirty="0">
                <a:solidFill>
                  <a:schemeClr val="accent3">
                    <a:lumMod val="25000"/>
                  </a:schemeClr>
                </a:solidFill>
                <a:latin typeface="Abadi"/>
              </a:rPr>
              <a:t>, and </a:t>
            </a:r>
            <a:r>
              <a:rPr lang="en-US" sz="1400" b="1" dirty="0">
                <a:solidFill>
                  <a:schemeClr val="accent2"/>
                </a:solidFill>
                <a:latin typeface="Abadi"/>
              </a:rPr>
              <a:t>like</a:t>
            </a:r>
            <a:r>
              <a:rPr lang="en-US" sz="1400" dirty="0">
                <a:solidFill>
                  <a:schemeClr val="accent3">
                    <a:lumMod val="25000"/>
                  </a:schemeClr>
                </a:solidFill>
                <a:latin typeface="Abadi"/>
              </a:rPr>
              <a:t> to obtain the records which fail to drone ship in 2015</a:t>
            </a:r>
          </a:p>
          <a:p>
            <a:pPr>
              <a:lnSpc>
                <a:spcPct val="100000"/>
              </a:lnSpc>
              <a:spcBef>
                <a:spcPts val="1400"/>
              </a:spcBef>
            </a:pPr>
            <a:r>
              <a:rPr lang="en-US" sz="1400" dirty="0">
                <a:solidFill>
                  <a:schemeClr val="accent3">
                    <a:lumMod val="25000"/>
                  </a:schemeClr>
                </a:solidFill>
                <a:latin typeface="Abadi" panose="020B0604020104020204" pitchFamily="34" charset="0"/>
              </a:rPr>
              <a:t>Use </a:t>
            </a:r>
            <a:r>
              <a:rPr lang="en-US" sz="1400" b="1" dirty="0">
                <a:solidFill>
                  <a:schemeClr val="accent2"/>
                </a:solidFill>
                <a:latin typeface="Abadi" panose="020B0604020104020204" pitchFamily="34" charset="0"/>
              </a:rPr>
              <a:t>count</a:t>
            </a:r>
            <a:r>
              <a:rPr lang="en-US" sz="1400" dirty="0">
                <a:solidFill>
                  <a:schemeClr val="accent3">
                    <a:lumMod val="25000"/>
                  </a:schemeClr>
                </a:solidFill>
                <a:latin typeface="Abadi" panose="020B0604020104020204" pitchFamily="34" charset="0"/>
              </a:rPr>
              <a:t>, </a:t>
            </a:r>
            <a:r>
              <a:rPr lang="en-US" sz="1400" b="1" dirty="0">
                <a:solidFill>
                  <a:schemeClr val="accent2"/>
                </a:solidFill>
                <a:latin typeface="Abadi" panose="020B0604020104020204" pitchFamily="34" charset="0"/>
              </a:rPr>
              <a:t>where</a:t>
            </a:r>
            <a:r>
              <a:rPr lang="en-US" sz="1400" dirty="0">
                <a:solidFill>
                  <a:schemeClr val="accent3">
                    <a:lumMod val="25000"/>
                  </a:schemeClr>
                </a:solidFill>
                <a:latin typeface="Abadi" panose="020B0604020104020204" pitchFamily="34" charset="0"/>
              </a:rPr>
              <a:t> and </a:t>
            </a:r>
            <a:r>
              <a:rPr lang="en-US" sz="1400" b="1" dirty="0">
                <a:solidFill>
                  <a:schemeClr val="accent2"/>
                </a:solidFill>
                <a:latin typeface="Abadi" panose="020B0604020104020204" pitchFamily="34" charset="0"/>
              </a:rPr>
              <a:t>group by </a:t>
            </a:r>
            <a:r>
              <a:rPr lang="en-US" sz="1400" dirty="0">
                <a:solidFill>
                  <a:schemeClr val="accent3">
                    <a:lumMod val="25000"/>
                  </a:schemeClr>
                </a:solidFill>
                <a:latin typeface="Abadi" panose="020B0604020104020204" pitchFamily="34" charset="0"/>
              </a:rPr>
              <a:t>to obtain the ranking of the count of successful landing between 2010-06-04 and 2017-03-20</a:t>
            </a:r>
          </a:p>
          <a:p>
            <a:pPr>
              <a:lnSpc>
                <a:spcPct val="100000"/>
              </a:lnSpc>
              <a:spcBef>
                <a:spcPts val="1400"/>
              </a:spcBef>
            </a:pPr>
            <a:r>
              <a:rPr lang="en-US" sz="1400" dirty="0">
                <a:solidFill>
                  <a:schemeClr val="accent3">
                    <a:lumMod val="25000"/>
                  </a:schemeClr>
                </a:solidFill>
                <a:latin typeface="Abadi" panose="020B0604020104020204" pitchFamily="34" charset="0"/>
              </a:rPr>
              <a:t>The GitHub URL of the completed EDA with SQL notebook is </a:t>
            </a:r>
            <a:r>
              <a:rPr lang="en-US" sz="1400" dirty="0">
                <a:solidFill>
                  <a:schemeClr val="accent3">
                    <a:lumMod val="25000"/>
                  </a:schemeClr>
                </a:solidFill>
                <a:latin typeface="Abadi" panose="020B0604020104020204" pitchFamily="34" charset="0"/>
                <a:hlinkClick r:id="rId3"/>
              </a:rPr>
              <a:t>https://github.com/zzw-math/Winning-Space-Race/blob/main/jupyter-labs-eda-sql-coursera_sqllite.ipynb</a:t>
            </a:r>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on a map using markers, green for success, red for failed</a:t>
            </a:r>
          </a:p>
          <a:p>
            <a:pPr>
              <a:lnSpc>
                <a:spcPct val="100000"/>
              </a:lnSpc>
              <a:spcBef>
                <a:spcPts val="1400"/>
              </a:spcBef>
            </a:pPr>
            <a:r>
              <a:rPr lang="en-US" sz="2200" dirty="0">
                <a:solidFill>
                  <a:schemeClr val="accent3">
                    <a:lumMod val="25000"/>
                  </a:schemeClr>
                </a:solidFill>
                <a:latin typeface="Abadi" panose="020B0604020104020204" pitchFamily="34" charset="0"/>
              </a:rPr>
              <a:t>Use mark clusters (circle) to show many markers at the same location</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distances between a launch site to its proximities and add lines in the map to represented by them</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interactive map with Folium map is: </a:t>
            </a:r>
            <a:r>
              <a:rPr lang="en-US" sz="2200" dirty="0">
                <a:solidFill>
                  <a:schemeClr val="accent3">
                    <a:lumMod val="25000"/>
                  </a:schemeClr>
                </a:solidFill>
                <a:latin typeface="Abadi" panose="020B0604020104020204" pitchFamily="34" charset="0"/>
                <a:hlinkClick r:id="rId3"/>
              </a:rPr>
              <a:t>https://github.com/zzw-math/Winning-Space-Race/blob/main/lab_jupyter_launch_site_location.jupyterlite.ipynb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pie charts to show </a:t>
            </a:r>
            <a:r>
              <a:rPr lang="en-US" altLang="zh-CN" sz="2200" dirty="0">
                <a:solidFill>
                  <a:schemeClr val="accent3">
                    <a:lumMod val="25000"/>
                  </a:schemeClr>
                </a:solidFill>
                <a:latin typeface="Abadi" panose="020B0604020104020204" pitchFamily="34" charset="0"/>
              </a:rPr>
              <a:t>each launch site’s </a:t>
            </a:r>
            <a:r>
              <a:rPr lang="en-US" sz="2200" dirty="0">
                <a:solidFill>
                  <a:schemeClr val="accent3">
                    <a:lumMod val="25000"/>
                  </a:schemeClr>
                </a:solidFill>
                <a:latin typeface="Abadi" panose="020B0604020104020204" pitchFamily="34" charset="0"/>
              </a:rPr>
              <a:t>proportion of successful launches among total successful launches and the proportion of successful launches among all launches for each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Use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scatter plots to show the correlation between outcome and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is: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zzw</a:t>
            </a:r>
            <a:r>
              <a:rPr lang="en-US" sz="2200" dirty="0">
                <a:solidFill>
                  <a:schemeClr val="accent3">
                    <a:lumMod val="25000"/>
                  </a:schemeClr>
                </a:solidFill>
                <a:latin typeface="Abadi" panose="020B0604020104020204" pitchFamily="34" charset="0"/>
                <a:hlinkClick r:id="rId3"/>
              </a:rPr>
              <a:t>-math/Winning-Space-Race/blob/main/</a:t>
            </a:r>
            <a:r>
              <a:rPr lang="en-US" sz="2200" dirty="0" err="1">
                <a:solidFill>
                  <a:schemeClr val="accent3">
                    <a:lumMod val="25000"/>
                  </a:schemeClr>
                </a:solidFill>
                <a:latin typeface="Abadi" panose="020B0604020104020204" pitchFamily="34" charset="0"/>
                <a:hlinkClick r:id="rId3"/>
              </a:rPr>
              <a:t>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402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development process is presented as right using key phrases and a flowchart</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predictive analysis lab is: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zzw</a:t>
            </a:r>
            <a:r>
              <a:rPr lang="en-US" sz="2200" dirty="0">
                <a:solidFill>
                  <a:schemeClr val="accent3">
                    <a:lumMod val="25000"/>
                  </a:schemeClr>
                </a:solidFill>
                <a:latin typeface="Abadi" panose="020B0604020104020204" pitchFamily="34" charset="0"/>
                <a:hlinkClick r:id="rId3"/>
              </a:rPr>
              <a:t>-math/Winning-Space-Race/blob/main/SpaceX_Machine_Learning_Prediction_Part_5.jupyterlite.ipynb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FA092A6F-4DD1-95D8-6E71-8BF6C4523660}"/>
              </a:ext>
            </a:extLst>
          </p:cNvPr>
          <p:cNvSpPr txBox="1">
            <a:spLocks/>
          </p:cNvSpPr>
          <p:nvPr/>
        </p:nvSpPr>
        <p:spPr>
          <a:xfrm>
            <a:off x="5910261" y="184250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6" name="图示 5">
            <a:extLst>
              <a:ext uri="{FF2B5EF4-FFF2-40B4-BE49-F238E27FC236}">
                <a16:creationId xmlns:a16="http://schemas.microsoft.com/office/drawing/2014/main" id="{D7CEC913-0BC5-86C1-9E2B-9333DB803908}"/>
              </a:ext>
            </a:extLst>
          </p:cNvPr>
          <p:cNvGraphicFramePr/>
          <p:nvPr>
            <p:extLst>
              <p:ext uri="{D42A27DB-BD31-4B8C-83A1-F6EECF244321}">
                <p14:modId xmlns:p14="http://schemas.microsoft.com/office/powerpoint/2010/main" val="2613215508"/>
              </p:ext>
            </p:extLst>
          </p:nvPr>
        </p:nvGraphicFramePr>
        <p:xfrm>
          <a:off x="6096000" y="2361362"/>
          <a:ext cx="5089522" cy="31740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55173"/>
            <a:ext cx="3932238" cy="436981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scatter plot of Flight Number vs. Launch Site is as right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Flights with flight numbers less than 25 were mostly launched at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Flights with higher flight numbers have a higher successful launch rate</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has the lowest successful launch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descr="图表, 散点图&#10;&#10;描述已自动生成">
            <a:extLst>
              <a:ext uri="{FF2B5EF4-FFF2-40B4-BE49-F238E27FC236}">
                <a16:creationId xmlns:a16="http://schemas.microsoft.com/office/drawing/2014/main" id="{9CBDD2F3-424D-7DFC-1790-95EFB37E65FA}"/>
              </a:ext>
            </a:extLst>
          </p:cNvPr>
          <p:cNvPicPr>
            <a:picLocks noChangeAspect="1"/>
          </p:cNvPicPr>
          <p:nvPr/>
        </p:nvPicPr>
        <p:blipFill>
          <a:blip r:embed="rId3"/>
          <a:stretch>
            <a:fillRect/>
          </a:stretch>
        </p:blipFill>
        <p:spPr>
          <a:xfrm>
            <a:off x="6027811" y="1555173"/>
            <a:ext cx="4927600" cy="44704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55173"/>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scatter plot of Payload vs. Launch Site is as right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SLC 40 has the lowest successful launch rate</a:t>
            </a:r>
          </a:p>
          <a:p>
            <a:pPr>
              <a:lnSpc>
                <a:spcPct val="100000"/>
              </a:lnSpc>
              <a:spcBef>
                <a:spcPts val="1400"/>
              </a:spcBef>
            </a:pPr>
            <a:r>
              <a:rPr lang="en-US" sz="2200" dirty="0">
                <a:solidFill>
                  <a:schemeClr val="accent3">
                    <a:lumMod val="25000"/>
                  </a:schemeClr>
                </a:solidFill>
                <a:latin typeface="Abadi" panose="020B0604020104020204" pitchFamily="34" charset="0"/>
              </a:rPr>
              <a:t>Most flights’ payload masses are below 7500</a:t>
            </a:r>
          </a:p>
          <a:p>
            <a:pPr>
              <a:lnSpc>
                <a:spcPct val="100000"/>
              </a:lnSpc>
              <a:spcBef>
                <a:spcPts val="1400"/>
              </a:spcBef>
            </a:pPr>
            <a:r>
              <a:rPr lang="en-US" sz="2200" dirty="0">
                <a:solidFill>
                  <a:schemeClr val="accent3">
                    <a:lumMod val="25000"/>
                  </a:schemeClr>
                </a:solidFill>
                <a:latin typeface="Abadi" panose="020B0604020104020204" pitchFamily="34" charset="0"/>
              </a:rPr>
              <a:t>Flights with payload mass higher than 7500 has a higher successful launch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图片 7" descr="图表, 散点图&#10;&#10;描述已自动生成">
            <a:extLst>
              <a:ext uri="{FF2B5EF4-FFF2-40B4-BE49-F238E27FC236}">
                <a16:creationId xmlns:a16="http://schemas.microsoft.com/office/drawing/2014/main" id="{7998DC91-430B-B5D4-1A2E-780ADCB8F7CC}"/>
              </a:ext>
            </a:extLst>
          </p:cNvPr>
          <p:cNvPicPr>
            <a:picLocks noChangeAspect="1"/>
          </p:cNvPicPr>
          <p:nvPr/>
        </p:nvPicPr>
        <p:blipFill>
          <a:blip r:embed="rId3"/>
          <a:stretch>
            <a:fillRect/>
          </a:stretch>
        </p:blipFill>
        <p:spPr>
          <a:xfrm>
            <a:off x="6096000" y="1555173"/>
            <a:ext cx="4927600" cy="44704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0380"/>
            <a:ext cx="3932238" cy="4143322"/>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bar chart for the success rate of each orbit type is as right</a:t>
            </a:r>
          </a:p>
          <a:p>
            <a:pPr>
              <a:lnSpc>
                <a:spcPct val="100000"/>
              </a:lnSpc>
              <a:spcBef>
                <a:spcPts val="1400"/>
              </a:spcBef>
            </a:pPr>
            <a:r>
              <a:rPr lang="en-US" sz="2200" dirty="0">
                <a:solidFill>
                  <a:schemeClr val="accent3">
                    <a:lumMod val="25000"/>
                  </a:schemeClr>
                </a:solidFill>
                <a:latin typeface="Abadi" panose="020B0604020104020204" pitchFamily="34" charset="0"/>
              </a:rPr>
              <a:t>ES-L1, EGO, HEO, SSO, VLEO has the highest success rate higher than 80%</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GTO, ISS, LEO, MEO, PO are around 50%</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SO is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图片 7" descr="图表, 条形图&#10;&#10;描述已自动生成">
            <a:extLst>
              <a:ext uri="{FF2B5EF4-FFF2-40B4-BE49-F238E27FC236}">
                <a16:creationId xmlns:a16="http://schemas.microsoft.com/office/drawing/2014/main" id="{C33FE628-1CA1-DD5F-2D06-01BFA0BAC07A}"/>
              </a:ext>
            </a:extLst>
          </p:cNvPr>
          <p:cNvPicPr>
            <a:picLocks noChangeAspect="1"/>
          </p:cNvPicPr>
          <p:nvPr/>
        </p:nvPicPr>
        <p:blipFill>
          <a:blip r:embed="rId3"/>
          <a:stretch>
            <a:fillRect/>
          </a:stretch>
        </p:blipFill>
        <p:spPr>
          <a:xfrm>
            <a:off x="6027811" y="1944002"/>
            <a:ext cx="5219700" cy="39497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scatter point of Flight number vs. Orbit type is as right</a:t>
            </a:r>
          </a:p>
          <a:p>
            <a:pPr>
              <a:lnSpc>
                <a:spcPct val="100000"/>
              </a:lnSpc>
              <a:spcBef>
                <a:spcPts val="1400"/>
              </a:spcBef>
            </a:pPr>
            <a:r>
              <a:rPr lang="en-US" sz="2200" dirty="0">
                <a:solidFill>
                  <a:schemeClr val="accent3">
                    <a:lumMod val="25000"/>
                  </a:schemeClr>
                </a:solidFill>
                <a:latin typeface="Abadi" panose="020B0604020104020204" pitchFamily="34" charset="0"/>
              </a:rPr>
              <a:t>The successful launch rate increase as flight number increase</a:t>
            </a:r>
          </a:p>
          <a:p>
            <a:pPr>
              <a:lnSpc>
                <a:spcPct val="100000"/>
              </a:lnSpc>
              <a:spcBef>
                <a:spcPts val="1400"/>
              </a:spcBef>
            </a:pPr>
            <a:r>
              <a:rPr lang="en-US" sz="2200" dirty="0">
                <a:solidFill>
                  <a:schemeClr val="accent3">
                    <a:lumMod val="25000"/>
                  </a:schemeClr>
                </a:solidFill>
                <a:latin typeface="Abadi" panose="020B0604020104020204" pitchFamily="34" charset="0"/>
              </a:rPr>
              <a:t>ES-L1, HEO, SO, GEO only have one sample, so the success rate for them is not impressive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图片 5" descr="图表, 散点图&#10;&#10;描述已自动生成">
            <a:extLst>
              <a:ext uri="{FF2B5EF4-FFF2-40B4-BE49-F238E27FC236}">
                <a16:creationId xmlns:a16="http://schemas.microsoft.com/office/drawing/2014/main" id="{C1A53F16-2F13-E069-DEC0-4153302F900D}"/>
              </a:ext>
            </a:extLst>
          </p:cNvPr>
          <p:cNvPicPr>
            <a:picLocks noChangeAspect="1"/>
          </p:cNvPicPr>
          <p:nvPr/>
        </p:nvPicPr>
        <p:blipFill>
          <a:blip r:embed="rId3"/>
          <a:stretch>
            <a:fillRect/>
          </a:stretch>
        </p:blipFill>
        <p:spPr>
          <a:xfrm>
            <a:off x="6096000" y="1555173"/>
            <a:ext cx="4991100" cy="44704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scatter point of payload vs. orbit type is as right</a:t>
            </a: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of VLEO is mostly higher than 15000</a:t>
            </a:r>
          </a:p>
          <a:p>
            <a:pPr>
              <a:lnSpc>
                <a:spcPct val="100000"/>
              </a:lnSpc>
              <a:spcBef>
                <a:spcPts val="1400"/>
              </a:spcBef>
            </a:pPr>
            <a:r>
              <a:rPr lang="en-US" sz="2200" dirty="0">
                <a:solidFill>
                  <a:schemeClr val="accent3">
                    <a:lumMod val="25000"/>
                  </a:schemeClr>
                </a:solidFill>
                <a:latin typeface="Abadi" panose="020B0604020104020204" pitchFamily="34" charset="0"/>
              </a:rPr>
              <a:t>For LEO, ISS, and PO flights with higher payload mass have a higher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descr="图表, 散点图&#10;&#10;描述已自动生成">
            <a:extLst>
              <a:ext uri="{FF2B5EF4-FFF2-40B4-BE49-F238E27FC236}">
                <a16:creationId xmlns:a16="http://schemas.microsoft.com/office/drawing/2014/main" id="{8AD1CFAB-74A2-9BF9-A097-983394823862}"/>
              </a:ext>
            </a:extLst>
          </p:cNvPr>
          <p:cNvPicPr>
            <a:picLocks noChangeAspect="1"/>
          </p:cNvPicPr>
          <p:nvPr/>
        </p:nvPicPr>
        <p:blipFill>
          <a:blip r:embed="rId3"/>
          <a:stretch>
            <a:fillRect/>
          </a:stretch>
        </p:blipFill>
        <p:spPr>
          <a:xfrm>
            <a:off x="6027811" y="1398588"/>
            <a:ext cx="4991100" cy="44704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line chart of the yearly average success rate is as right</a:t>
            </a:r>
          </a:p>
          <a:p>
            <a:pPr>
              <a:lnSpc>
                <a:spcPct val="100000"/>
              </a:lnSpc>
              <a:spcBef>
                <a:spcPts val="1400"/>
              </a:spcBef>
            </a:pPr>
            <a:r>
              <a:rPr lang="en-US" sz="2200" dirty="0">
                <a:solidFill>
                  <a:schemeClr val="accent3">
                    <a:lumMod val="25000"/>
                  </a:schemeClr>
                </a:solidFill>
                <a:latin typeface="Abadi" panose="020B0604020104020204" pitchFamily="34" charset="0"/>
              </a:rPr>
              <a:t>Before 2013, all launched failed</a:t>
            </a:r>
          </a:p>
          <a:p>
            <a:pPr>
              <a:lnSpc>
                <a:spcPct val="100000"/>
              </a:lnSpc>
              <a:spcBef>
                <a:spcPts val="1400"/>
              </a:spcBef>
            </a:pPr>
            <a:r>
              <a:rPr lang="en-US" sz="2200" dirty="0">
                <a:solidFill>
                  <a:schemeClr val="accent3">
                    <a:lumMod val="25000"/>
                  </a:schemeClr>
                </a:solidFill>
                <a:latin typeface="Abadi" panose="020B0604020104020204" pitchFamily="34" charset="0"/>
              </a:rPr>
              <a:t>A</a:t>
            </a:r>
            <a:r>
              <a:rPr lang="en-US" altLang="zh-CN" sz="2200" dirty="0">
                <a:solidFill>
                  <a:schemeClr val="accent3">
                    <a:lumMod val="25000"/>
                  </a:schemeClr>
                </a:solidFill>
                <a:latin typeface="Abadi" panose="020B0604020104020204" pitchFamily="34" charset="0"/>
              </a:rPr>
              <a:t>fter 2013, the success rate increased, with small dips in 2018 and 2020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图片 5" descr="图标&#10;&#10;描述已自动生成">
            <a:extLst>
              <a:ext uri="{FF2B5EF4-FFF2-40B4-BE49-F238E27FC236}">
                <a16:creationId xmlns:a16="http://schemas.microsoft.com/office/drawing/2014/main" id="{516A5702-6A53-6532-4F0A-57B5381DDF41}"/>
              </a:ext>
            </a:extLst>
          </p:cNvPr>
          <p:cNvPicPr>
            <a:picLocks noChangeAspect="1"/>
          </p:cNvPicPr>
          <p:nvPr/>
        </p:nvPicPr>
        <p:blipFill>
          <a:blip r:embed="rId3"/>
          <a:stretch>
            <a:fillRect/>
          </a:stretch>
        </p:blipFill>
        <p:spPr>
          <a:xfrm>
            <a:off x="6027811" y="2698173"/>
            <a:ext cx="4940300" cy="33274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word DISTINCT returns only unique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of the SPACEXTBL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descr="图形用户界面, 文本&#10;&#10;描述已自动生成">
            <a:extLst>
              <a:ext uri="{FF2B5EF4-FFF2-40B4-BE49-F238E27FC236}">
                <a16:creationId xmlns:a16="http://schemas.microsoft.com/office/drawing/2014/main" id="{B048FF8B-8863-3D54-198E-57EA5F6AD633}"/>
              </a:ext>
            </a:extLst>
          </p:cNvPr>
          <p:cNvPicPr>
            <a:picLocks noChangeAspect="1"/>
          </p:cNvPicPr>
          <p:nvPr/>
        </p:nvPicPr>
        <p:blipFill>
          <a:blip r:embed="rId3"/>
          <a:stretch>
            <a:fillRect/>
          </a:stretch>
        </p:blipFill>
        <p:spPr>
          <a:xfrm>
            <a:off x="770012" y="2923327"/>
            <a:ext cx="10515599" cy="310224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LIMIT 5 fetches only 5 records, and the LIKE keyword is used with the wild card ‘CCA%’ to retrieve string values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descr="文本&#10;&#10;描述已自动生成">
            <a:extLst>
              <a:ext uri="{FF2B5EF4-FFF2-40B4-BE49-F238E27FC236}">
                <a16:creationId xmlns:a16="http://schemas.microsoft.com/office/drawing/2014/main" id="{F03FCE26-313F-C759-6C88-A1F46E7283AA}"/>
              </a:ext>
            </a:extLst>
          </p:cNvPr>
          <p:cNvPicPr>
            <a:picLocks noChangeAspect="1"/>
          </p:cNvPicPr>
          <p:nvPr/>
        </p:nvPicPr>
        <p:blipFill>
          <a:blip r:embed="rId3"/>
          <a:stretch>
            <a:fillRect/>
          </a:stretch>
        </p:blipFill>
        <p:spPr>
          <a:xfrm>
            <a:off x="770009" y="2705622"/>
            <a:ext cx="8276825" cy="33199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8742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The SUM keyword is used to calculate the total of the LAUNCH column, and the SUM keyword (and the associated condition) filters the results to only boosters from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descr="文本&#10;&#10;描述已自动生成">
            <a:extLst>
              <a:ext uri="{FF2B5EF4-FFF2-40B4-BE49-F238E27FC236}">
                <a16:creationId xmlns:a16="http://schemas.microsoft.com/office/drawing/2014/main" id="{7F5A0D4B-48B3-82F1-670B-073CF964BB3B}"/>
              </a:ext>
            </a:extLst>
          </p:cNvPr>
          <p:cNvPicPr>
            <a:picLocks noChangeAspect="1"/>
          </p:cNvPicPr>
          <p:nvPr/>
        </p:nvPicPr>
        <p:blipFill>
          <a:blip r:embed="rId3"/>
          <a:stretch>
            <a:fillRect/>
          </a:stretch>
        </p:blipFill>
        <p:spPr>
          <a:xfrm>
            <a:off x="770009" y="3544866"/>
            <a:ext cx="10583375" cy="24807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8753"/>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AVG keyword is used to calculate the average of the PAYLOAD_MASS__KG_ column, and the WHERE keyword (and the associated condition) filters the results to only the F9 v1.1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descr="文本&#10;&#10;描述已自动生成">
            <a:extLst>
              <a:ext uri="{FF2B5EF4-FFF2-40B4-BE49-F238E27FC236}">
                <a16:creationId xmlns:a16="http://schemas.microsoft.com/office/drawing/2014/main" id="{93E2271A-032C-87A7-6D12-383CA4CC4F15}"/>
              </a:ext>
            </a:extLst>
          </p:cNvPr>
          <p:cNvPicPr>
            <a:picLocks noChangeAspect="1"/>
          </p:cNvPicPr>
          <p:nvPr/>
        </p:nvPicPr>
        <p:blipFill>
          <a:blip r:embed="rId3"/>
          <a:stretch>
            <a:fillRect/>
          </a:stretch>
        </p:blipFill>
        <p:spPr>
          <a:xfrm>
            <a:off x="770010" y="3519814"/>
            <a:ext cx="10550564" cy="250575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The MIN keyword is used to calculate the minimum of the DATE column, i.e. the first date, and the WHERE keyword (and the associated condition) filters the results to only the successful ground pad landings.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descr="文本&#10;&#10;描述已自动生成">
            <a:extLst>
              <a:ext uri="{FF2B5EF4-FFF2-40B4-BE49-F238E27FC236}">
                <a16:creationId xmlns:a16="http://schemas.microsoft.com/office/drawing/2014/main" id="{F1CBF68B-AB1F-ACC9-9340-60390A9C0067}"/>
              </a:ext>
            </a:extLst>
          </p:cNvPr>
          <p:cNvPicPr>
            <a:picLocks noChangeAspect="1"/>
          </p:cNvPicPr>
          <p:nvPr/>
        </p:nvPicPr>
        <p:blipFill>
          <a:blip r:embed="rId3"/>
          <a:stretch>
            <a:fillRect/>
          </a:stretch>
        </p:blipFill>
        <p:spPr>
          <a:xfrm>
            <a:off x="770010" y="3118982"/>
            <a:ext cx="10596186" cy="29065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panose="020B0604020104020204" pitchFamily="34" charset="0"/>
              </a:rPr>
              <a:t>The WHERE keyword is used to filter the results to include only those that satisfy both conditions in the brackets (as the AND keyword is also used). The BETWEEN keyword allows for 4000 &lt; x &lt; 6000 values to be selected.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图片 6" descr="文本&#10;&#10;描述已自动生成">
            <a:extLst>
              <a:ext uri="{FF2B5EF4-FFF2-40B4-BE49-F238E27FC236}">
                <a16:creationId xmlns:a16="http://schemas.microsoft.com/office/drawing/2014/main" id="{612C9B99-2BDE-DF0F-8492-80C8FCBE807A}"/>
              </a:ext>
            </a:extLst>
          </p:cNvPr>
          <p:cNvPicPr>
            <a:picLocks noChangeAspect="1"/>
          </p:cNvPicPr>
          <p:nvPr/>
        </p:nvPicPr>
        <p:blipFill>
          <a:blip r:embed="rId3"/>
          <a:stretch>
            <a:fillRect/>
          </a:stretch>
        </p:blipFill>
        <p:spPr>
          <a:xfrm>
            <a:off x="772802" y="3366757"/>
            <a:ext cx="7068491" cy="285963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4" y="1557495"/>
            <a:ext cx="3693484" cy="39289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 analytics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文本框 1">
            <a:extLst>
              <a:ext uri="{FF2B5EF4-FFF2-40B4-BE49-F238E27FC236}">
                <a16:creationId xmlns:a16="http://schemas.microsoft.com/office/drawing/2014/main" id="{71F698E5-F25C-8156-9B49-D01DF8ADE7BF}"/>
              </a:ext>
            </a:extLst>
          </p:cNvPr>
          <p:cNvSpPr txBox="1"/>
          <p:nvPr/>
        </p:nvSpPr>
        <p:spPr>
          <a:xfrm>
            <a:off x="5880669" y="1557495"/>
            <a:ext cx="5352427" cy="3021340"/>
          </a:xfrm>
          <a:prstGeom prst="rect">
            <a:avLst/>
          </a:prstGeom>
          <a:noFill/>
        </p:spPr>
        <p:txBody>
          <a:bodyPr wrap="none" rtlCol="0">
            <a:spAutoFit/>
          </a:bodyPr>
          <a:lstStyle/>
          <a:p>
            <a:pPr>
              <a:spcBef>
                <a:spcPts val="1400"/>
              </a:spcBef>
              <a:buFont typeface="Arial"/>
            </a:pPr>
            <a:r>
              <a:rPr lang="en-US" altLang="zh-CN" sz="2200" dirty="0">
                <a:solidFill>
                  <a:schemeClr val="accent3">
                    <a:lumMod val="25000"/>
                  </a:schemeClr>
                </a:solidFill>
                <a:latin typeface="Abadi" panose="020B0604020104020204" pitchFamily="34" charset="0"/>
              </a:rPr>
              <a:t>Summary of all results</a:t>
            </a:r>
          </a:p>
          <a:p>
            <a:pPr marL="342900" indent="-342900">
              <a:spcBef>
                <a:spcPts val="1400"/>
              </a:spcBef>
              <a:buFont typeface="Arial" panose="020B0604020202020204" pitchFamily="34" charset="0"/>
              <a:buChar char="•"/>
            </a:pPr>
            <a:r>
              <a:rPr lang="en-US" altLang="zh-CN" sz="2200" dirty="0">
                <a:solidFill>
                  <a:schemeClr val="accent3">
                    <a:lumMod val="25000"/>
                  </a:schemeClr>
                </a:solidFill>
                <a:latin typeface="Abadi" panose="020B0604020104020204" pitchFamily="34" charset="0"/>
              </a:rPr>
              <a:t>EDA with visualization results</a:t>
            </a:r>
          </a:p>
          <a:p>
            <a:pPr marL="342900" indent="-342900">
              <a:spcBef>
                <a:spcPts val="1400"/>
              </a:spcBef>
              <a:buFont typeface="Arial" panose="020B0604020202020204" pitchFamily="34" charset="0"/>
              <a:buChar char="•"/>
            </a:pPr>
            <a:r>
              <a:rPr lang="en-US" altLang="zh-CN" sz="2200" dirty="0">
                <a:solidFill>
                  <a:schemeClr val="accent3">
                    <a:lumMod val="25000"/>
                  </a:schemeClr>
                </a:solidFill>
                <a:latin typeface="Abadi" panose="020B0604020104020204" pitchFamily="34" charset="0"/>
              </a:rPr>
              <a:t>EDA with SQL results</a:t>
            </a:r>
          </a:p>
          <a:p>
            <a:pPr marL="342900" indent="-342900">
              <a:spcBef>
                <a:spcPts val="1400"/>
              </a:spcBef>
              <a:buFont typeface="Arial" panose="020B0604020202020204" pitchFamily="34" charset="0"/>
              <a:buChar char="•"/>
            </a:pPr>
            <a:r>
              <a:rPr lang="en-US" altLang="zh-CN" sz="2200" dirty="0">
                <a:solidFill>
                  <a:schemeClr val="accent3">
                    <a:lumMod val="25000"/>
                  </a:schemeClr>
                </a:solidFill>
                <a:latin typeface="Abadi" panose="020B0604020104020204" pitchFamily="34" charset="0"/>
              </a:rPr>
              <a:t>Interactive map with Folium results</a:t>
            </a:r>
          </a:p>
          <a:p>
            <a:pPr marL="342900" indent="-342900">
              <a:spcBef>
                <a:spcPts val="1400"/>
              </a:spcBef>
              <a:buFont typeface="Arial" panose="020B0604020202020204" pitchFamily="34" charset="0"/>
              <a:buChar char="•"/>
            </a:pPr>
            <a:r>
              <a:rPr lang="en-US" altLang="zh-CN" sz="2200" dirty="0" err="1">
                <a:solidFill>
                  <a:schemeClr val="accent3">
                    <a:lumMod val="25000"/>
                  </a:schemeClr>
                </a:solidFill>
                <a:latin typeface="Abadi" panose="020B0604020104020204" pitchFamily="34" charset="0"/>
              </a:rPr>
              <a:t>Plotly</a:t>
            </a:r>
            <a:r>
              <a:rPr lang="en-US" altLang="zh-CN" sz="2200" dirty="0">
                <a:solidFill>
                  <a:schemeClr val="accent3">
                    <a:lumMod val="25000"/>
                  </a:schemeClr>
                </a:solidFill>
                <a:latin typeface="Abadi" panose="020B0604020104020204" pitchFamily="34" charset="0"/>
              </a:rPr>
              <a:t> Dash dashboard results</a:t>
            </a:r>
          </a:p>
          <a:p>
            <a:pPr marL="342900" indent="-342900">
              <a:spcBef>
                <a:spcPts val="1400"/>
              </a:spcBef>
              <a:buFont typeface="Arial" panose="020B0604020202020204" pitchFamily="34" charset="0"/>
              <a:buChar char="•"/>
            </a:pPr>
            <a:r>
              <a:rPr lang="en-US" altLang="zh-CN" sz="2200" dirty="0">
                <a:solidFill>
                  <a:schemeClr val="accent3">
                    <a:lumMod val="25000"/>
                  </a:schemeClr>
                </a:solidFill>
                <a:latin typeface="Abadi" panose="020B0604020104020204" pitchFamily="34" charset="0"/>
              </a:rPr>
              <a:t>Predictive analysis (classification) results</a:t>
            </a:r>
            <a:endParaRPr lang="zh-CN" alt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COUNT keyword is used to calculate the total number of mission outcomes, and the GROUPBY keyword is also used to group these results by the type of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descr="文本&#10;&#10;描述已自动生成">
            <a:extLst>
              <a:ext uri="{FF2B5EF4-FFF2-40B4-BE49-F238E27FC236}">
                <a16:creationId xmlns:a16="http://schemas.microsoft.com/office/drawing/2014/main" id="{A8848BE0-0FF2-6C9A-5F1F-E7BAC292ADEC}"/>
              </a:ext>
            </a:extLst>
          </p:cNvPr>
          <p:cNvPicPr>
            <a:picLocks noChangeAspect="1"/>
          </p:cNvPicPr>
          <p:nvPr/>
        </p:nvPicPr>
        <p:blipFill>
          <a:blip r:embed="rId3"/>
          <a:stretch>
            <a:fillRect/>
          </a:stretch>
        </p:blipFill>
        <p:spPr>
          <a:xfrm>
            <a:off x="770010" y="3019270"/>
            <a:ext cx="10102582" cy="30063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A subquery is used here. The SELECT statement within the brackets finds the maximum payload, and this value is used in the WHERE condition. The DISTINCT keyword is then used to retrieve only distinct /unique booster versions.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descr="文本&#10;&#10;描述已自动生成">
            <a:extLst>
              <a:ext uri="{FF2B5EF4-FFF2-40B4-BE49-F238E27FC236}">
                <a16:creationId xmlns:a16="http://schemas.microsoft.com/office/drawing/2014/main" id="{F868844A-796D-FC54-6E2F-93690182E6A6}"/>
              </a:ext>
            </a:extLst>
          </p:cNvPr>
          <p:cNvPicPr>
            <a:picLocks noChangeAspect="1"/>
          </p:cNvPicPr>
          <p:nvPr/>
        </p:nvPicPr>
        <p:blipFill>
          <a:blip r:embed="rId3"/>
          <a:stretch>
            <a:fillRect/>
          </a:stretch>
        </p:blipFill>
        <p:spPr>
          <a:xfrm>
            <a:off x="770010" y="3025261"/>
            <a:ext cx="6770658" cy="30003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The WHERE keyword is used to filter the results for only failed landing outcomes, AND only for the year of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图片 5" descr="文本&#10;&#10;描述已自动生成">
            <a:extLst>
              <a:ext uri="{FF2B5EF4-FFF2-40B4-BE49-F238E27FC236}">
                <a16:creationId xmlns:a16="http://schemas.microsoft.com/office/drawing/2014/main" id="{EE158CB2-BC1D-5D88-1BAE-055A14759F9A}"/>
              </a:ext>
            </a:extLst>
          </p:cNvPr>
          <p:cNvPicPr>
            <a:picLocks noChangeAspect="1"/>
          </p:cNvPicPr>
          <p:nvPr/>
        </p:nvPicPr>
        <p:blipFill>
          <a:blip r:embed="rId3"/>
          <a:stretch>
            <a:fillRect/>
          </a:stretch>
        </p:blipFill>
        <p:spPr>
          <a:xfrm>
            <a:off x="770009" y="2981195"/>
            <a:ext cx="9216455" cy="304437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842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The WHERE keyword is used with the BETWEEN keyword to filter the results to dates only within those specified. The results are then grouped and ordered, using the keywords GROUP BY and ORDER BY, respectively, where DESC is used to specify the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图片 5" descr="文本&#10;&#10;描述已自动生成">
            <a:extLst>
              <a:ext uri="{FF2B5EF4-FFF2-40B4-BE49-F238E27FC236}">
                <a16:creationId xmlns:a16="http://schemas.microsoft.com/office/drawing/2014/main" id="{634039B4-FF9D-21AF-B5BF-C281FCB431D8}"/>
              </a:ext>
            </a:extLst>
          </p:cNvPr>
          <p:cNvPicPr>
            <a:picLocks noChangeAspect="1"/>
          </p:cNvPicPr>
          <p:nvPr/>
        </p:nvPicPr>
        <p:blipFill>
          <a:blip r:embed="rId3"/>
          <a:stretch>
            <a:fillRect/>
          </a:stretch>
        </p:blipFill>
        <p:spPr>
          <a:xfrm>
            <a:off x="770010" y="4008329"/>
            <a:ext cx="7302774" cy="27955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25388"/>
            <a:ext cx="27432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SpaceX launch sites are on coasts of the United States of America, specifically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Map</a:t>
            </a:r>
          </a:p>
        </p:txBody>
      </p:sp>
      <p:pic>
        <p:nvPicPr>
          <p:cNvPr id="6" name="图片 5" descr="地图&#10;&#10;描述已自动生成">
            <a:extLst>
              <a:ext uri="{FF2B5EF4-FFF2-40B4-BE49-F238E27FC236}">
                <a16:creationId xmlns:a16="http://schemas.microsoft.com/office/drawing/2014/main" id="{8E9DB7F8-2C49-5C7D-A51A-8346B385083B}"/>
              </a:ext>
            </a:extLst>
          </p:cNvPr>
          <p:cNvPicPr>
            <a:picLocks noChangeAspect="1"/>
          </p:cNvPicPr>
          <p:nvPr/>
        </p:nvPicPr>
        <p:blipFill>
          <a:blip r:embed="rId3"/>
          <a:stretch>
            <a:fillRect/>
          </a:stretch>
        </p:blipFill>
        <p:spPr>
          <a:xfrm>
            <a:off x="3607210" y="1425388"/>
            <a:ext cx="7678401" cy="46001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22238"/>
            <a:ext cx="53259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Launches have been grouped into clusters, and annotated with green icons for successful launches, and red icons for failed launches.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pic>
        <p:nvPicPr>
          <p:cNvPr id="4" name="图片 3" descr="地图&#10;&#10;描述已自动生成">
            <a:extLst>
              <a:ext uri="{FF2B5EF4-FFF2-40B4-BE49-F238E27FC236}">
                <a16:creationId xmlns:a16="http://schemas.microsoft.com/office/drawing/2014/main" id="{47C33D4E-B0D5-C675-A7CD-CEC821440045}"/>
              </a:ext>
            </a:extLst>
          </p:cNvPr>
          <p:cNvPicPr>
            <a:picLocks noChangeAspect="1"/>
          </p:cNvPicPr>
          <p:nvPr/>
        </p:nvPicPr>
        <p:blipFill>
          <a:blip r:embed="rId3"/>
          <a:stretch>
            <a:fillRect/>
          </a:stretch>
        </p:blipFill>
        <p:spPr>
          <a:xfrm>
            <a:off x="6404088" y="1622238"/>
            <a:ext cx="2472663" cy="1481389"/>
          </a:xfrm>
          <a:prstGeom prst="rect">
            <a:avLst/>
          </a:prstGeom>
        </p:spPr>
      </p:pic>
      <p:pic>
        <p:nvPicPr>
          <p:cNvPr id="7" name="图片 6" descr="地图&#10;&#10;描述已自动生成">
            <a:extLst>
              <a:ext uri="{FF2B5EF4-FFF2-40B4-BE49-F238E27FC236}">
                <a16:creationId xmlns:a16="http://schemas.microsoft.com/office/drawing/2014/main" id="{5F817B1A-088E-F8B4-A88A-46737493C1AC}"/>
              </a:ext>
            </a:extLst>
          </p:cNvPr>
          <p:cNvPicPr>
            <a:picLocks noChangeAspect="1"/>
          </p:cNvPicPr>
          <p:nvPr/>
        </p:nvPicPr>
        <p:blipFill>
          <a:blip r:embed="rId4"/>
          <a:stretch>
            <a:fillRect/>
          </a:stretch>
        </p:blipFill>
        <p:spPr>
          <a:xfrm>
            <a:off x="8818067" y="1622238"/>
            <a:ext cx="2467544" cy="1476119"/>
          </a:xfrm>
          <a:prstGeom prst="rect">
            <a:avLst/>
          </a:prstGeom>
        </p:spPr>
      </p:pic>
      <p:pic>
        <p:nvPicPr>
          <p:cNvPr id="10" name="图片 9" descr="图示, 示意图&#10;&#10;描述已自动生成">
            <a:extLst>
              <a:ext uri="{FF2B5EF4-FFF2-40B4-BE49-F238E27FC236}">
                <a16:creationId xmlns:a16="http://schemas.microsoft.com/office/drawing/2014/main" id="{F8818EE3-C362-26E5-E42A-108A72728130}"/>
              </a:ext>
            </a:extLst>
          </p:cNvPr>
          <p:cNvPicPr>
            <a:picLocks noChangeAspect="1"/>
          </p:cNvPicPr>
          <p:nvPr/>
        </p:nvPicPr>
        <p:blipFill>
          <a:blip r:embed="rId5"/>
          <a:stretch>
            <a:fillRect/>
          </a:stretch>
        </p:blipFill>
        <p:spPr>
          <a:xfrm>
            <a:off x="6404089" y="3103627"/>
            <a:ext cx="4881522" cy="2921946"/>
          </a:xfrm>
          <a:prstGeom prst="rect">
            <a:avLst/>
          </a:prstGeom>
        </p:spPr>
      </p:pic>
      <p:cxnSp>
        <p:nvCxnSpPr>
          <p:cNvPr id="12" name="直线箭头连接符 11">
            <a:extLst>
              <a:ext uri="{FF2B5EF4-FFF2-40B4-BE49-F238E27FC236}">
                <a16:creationId xmlns:a16="http://schemas.microsoft.com/office/drawing/2014/main" id="{8660EB2D-1042-5E4D-DA99-17AB13BA7A99}"/>
              </a:ext>
            </a:extLst>
          </p:cNvPr>
          <p:cNvCxnSpPr/>
          <p:nvPr/>
        </p:nvCxnSpPr>
        <p:spPr>
          <a:xfrm flipV="1">
            <a:off x="8714772" y="2636873"/>
            <a:ext cx="269740" cy="14400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线箭头连接符 13">
            <a:extLst>
              <a:ext uri="{FF2B5EF4-FFF2-40B4-BE49-F238E27FC236}">
                <a16:creationId xmlns:a16="http://schemas.microsoft.com/office/drawing/2014/main" id="{92C2749B-851E-23E7-AAB8-AC7E182731B3}"/>
              </a:ext>
            </a:extLst>
          </p:cNvPr>
          <p:cNvCxnSpPr/>
          <p:nvPr/>
        </p:nvCxnSpPr>
        <p:spPr>
          <a:xfrm flipH="1">
            <a:off x="9633098" y="2445488"/>
            <a:ext cx="723014" cy="85625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1941"/>
            <a:ext cx="2874142" cy="4314825"/>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From the folium map we know that for CCAFS SLC-40, </a:t>
            </a:r>
          </a:p>
          <a:p>
            <a:pPr>
              <a:lnSpc>
                <a:spcPct val="100000"/>
              </a:lnSpc>
              <a:spcBef>
                <a:spcPts val="1400"/>
              </a:spcBef>
            </a:pPr>
            <a:r>
              <a:rPr lang="en-US" sz="2200" dirty="0">
                <a:solidFill>
                  <a:schemeClr val="accent3">
                    <a:lumMod val="25000"/>
                  </a:schemeClr>
                </a:solidFill>
                <a:latin typeface="Abadi"/>
              </a:rPr>
              <a:t>The nearest railway is 1.29 km away, </a:t>
            </a:r>
          </a:p>
          <a:p>
            <a:pPr>
              <a:lnSpc>
                <a:spcPct val="100000"/>
              </a:lnSpc>
              <a:spcBef>
                <a:spcPts val="1400"/>
              </a:spcBef>
            </a:pPr>
            <a:r>
              <a:rPr lang="en-US" altLang="zh-CN" sz="2200" dirty="0">
                <a:solidFill>
                  <a:schemeClr val="accent3">
                    <a:lumMod val="25000"/>
                  </a:schemeClr>
                </a:solidFill>
                <a:latin typeface="Abadi"/>
              </a:rPr>
              <a:t>The nearest highway is 0.59 km away, </a:t>
            </a:r>
          </a:p>
          <a:p>
            <a:pPr>
              <a:lnSpc>
                <a:spcPct val="100000"/>
              </a:lnSpc>
              <a:spcBef>
                <a:spcPts val="1400"/>
              </a:spcBef>
            </a:pPr>
            <a:r>
              <a:rPr lang="en-US" sz="2200" dirty="0">
                <a:solidFill>
                  <a:schemeClr val="accent3">
                    <a:lumMod val="25000"/>
                  </a:schemeClr>
                </a:solidFill>
                <a:latin typeface="Abadi"/>
              </a:rPr>
              <a:t>The nearest coastline is 0.87 km away, </a:t>
            </a:r>
          </a:p>
          <a:p>
            <a:pPr>
              <a:lnSpc>
                <a:spcPct val="100000"/>
              </a:lnSpc>
              <a:spcBef>
                <a:spcPts val="1400"/>
              </a:spcBef>
            </a:pPr>
            <a:r>
              <a:rPr lang="en-US" sz="2200" dirty="0">
                <a:solidFill>
                  <a:schemeClr val="accent3">
                    <a:lumMod val="25000"/>
                  </a:schemeClr>
                </a:solidFill>
                <a:latin typeface="Abadi"/>
              </a:rPr>
              <a:t>The nearest airport is 51.74 km away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Sites to Other Points of Interest</a:t>
            </a:r>
          </a:p>
        </p:txBody>
      </p:sp>
      <p:pic>
        <p:nvPicPr>
          <p:cNvPr id="4" name="图片 3" descr="地图的照片&#10;&#10;低可信度描述已自动生成">
            <a:extLst>
              <a:ext uri="{FF2B5EF4-FFF2-40B4-BE49-F238E27FC236}">
                <a16:creationId xmlns:a16="http://schemas.microsoft.com/office/drawing/2014/main" id="{B0DD6437-419C-F73F-6CD4-DA3A482A7635}"/>
              </a:ext>
            </a:extLst>
          </p:cNvPr>
          <p:cNvPicPr>
            <a:picLocks noChangeAspect="1"/>
          </p:cNvPicPr>
          <p:nvPr/>
        </p:nvPicPr>
        <p:blipFill>
          <a:blip r:embed="rId3"/>
          <a:stretch>
            <a:fillRect/>
          </a:stretch>
        </p:blipFill>
        <p:spPr>
          <a:xfrm>
            <a:off x="3757125" y="1411941"/>
            <a:ext cx="7700847" cy="4613632"/>
          </a:xfrm>
          <a:prstGeom prst="rect">
            <a:avLst/>
          </a:prstGeom>
        </p:spPr>
      </p:pic>
      <p:pic>
        <p:nvPicPr>
          <p:cNvPr id="7" name="图片 6" descr="图示&#10;&#10;低可信度描述已自动生成">
            <a:extLst>
              <a:ext uri="{FF2B5EF4-FFF2-40B4-BE49-F238E27FC236}">
                <a16:creationId xmlns:a16="http://schemas.microsoft.com/office/drawing/2014/main" id="{FD4DE747-EFDB-0060-7912-2A232099D16E}"/>
              </a:ext>
            </a:extLst>
          </p:cNvPr>
          <p:cNvPicPr>
            <a:picLocks noChangeAspect="1"/>
          </p:cNvPicPr>
          <p:nvPr/>
        </p:nvPicPr>
        <p:blipFill>
          <a:blip r:embed="rId4"/>
          <a:stretch>
            <a:fillRect/>
          </a:stretch>
        </p:blipFill>
        <p:spPr>
          <a:xfrm>
            <a:off x="3757125" y="4624309"/>
            <a:ext cx="2338875" cy="140126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67423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KSC LC-39 A had the most successful launches, with 41.7% of the total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图片 3" descr="图表, 饼图&#10;&#10;描述已自动生成">
            <a:extLst>
              <a:ext uri="{FF2B5EF4-FFF2-40B4-BE49-F238E27FC236}">
                <a16:creationId xmlns:a16="http://schemas.microsoft.com/office/drawing/2014/main" id="{D29E627A-04C5-8243-8E9F-E4B8DF6E4AFB}"/>
              </a:ext>
            </a:extLst>
          </p:cNvPr>
          <p:cNvPicPr>
            <a:picLocks noChangeAspect="1"/>
          </p:cNvPicPr>
          <p:nvPr/>
        </p:nvPicPr>
        <p:blipFill>
          <a:blip r:embed="rId3"/>
          <a:stretch>
            <a:fillRect/>
          </a:stretch>
        </p:blipFill>
        <p:spPr>
          <a:xfrm>
            <a:off x="770009" y="2749881"/>
            <a:ext cx="10515599" cy="327569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9883474"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pPr>
              <a:lnSpc>
                <a:spcPct val="120000"/>
              </a:lnSpc>
              <a:spcBef>
                <a:spcPts val="1400"/>
              </a:spcBef>
            </a:pPr>
            <a:r>
              <a:rPr lang="en-US" sz="2200" dirty="0">
                <a:solidFill>
                  <a:schemeClr val="accent3">
                    <a:lumMod val="25000"/>
                  </a:schemeClr>
                </a:solidFill>
                <a:latin typeface="Abadi" panose="020B0604020104020204" pitchFamily="34" charset="0"/>
              </a:rPr>
              <a:t>We aim to determine if the first stage will land, and then we can determine the cost of a launch.</a:t>
            </a:r>
          </a:p>
          <a:p>
            <a:pPr>
              <a:lnSpc>
                <a:spcPct val="120000"/>
              </a:lnSpc>
              <a:spcBef>
                <a:spcPts val="1400"/>
              </a:spcBef>
            </a:pPr>
            <a:r>
              <a:rPr lang="en-US" sz="2200" dirty="0">
                <a:solidFill>
                  <a:schemeClr val="accent3">
                    <a:lumMod val="25000"/>
                  </a:schemeClr>
                </a:solidFill>
                <a:latin typeface="Abadi" panose="020B0604020104020204" pitchFamily="34" charset="0"/>
              </a:rPr>
              <a:t>This information can be used if an alternate company wants to bid against SpaceX for a rocket launch.</a:t>
            </a:r>
          </a:p>
        </p:txBody>
      </p:sp>
    </p:spTree>
    <p:extLst>
      <p:ext uri="{BB962C8B-B14F-4D97-AF65-F5344CB8AC3E}">
        <p14:creationId xmlns:p14="http://schemas.microsoft.com/office/powerpoint/2010/main" val="256006139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67423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KSC LC-39 A also had the highest rate of successful launches, with a 76.9% 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Launch Site with Highest Launch Success Ratio</a:t>
            </a:r>
          </a:p>
        </p:txBody>
      </p:sp>
      <p:pic>
        <p:nvPicPr>
          <p:cNvPr id="4" name="图片 3" descr="图表, 饼图&#10;&#10;描述已自动生成">
            <a:extLst>
              <a:ext uri="{FF2B5EF4-FFF2-40B4-BE49-F238E27FC236}">
                <a16:creationId xmlns:a16="http://schemas.microsoft.com/office/drawing/2014/main" id="{51439F00-7CAB-8DBB-452B-926356B72AE1}"/>
              </a:ext>
            </a:extLst>
          </p:cNvPr>
          <p:cNvPicPr>
            <a:picLocks noChangeAspect="1"/>
          </p:cNvPicPr>
          <p:nvPr/>
        </p:nvPicPr>
        <p:blipFill>
          <a:blip r:embed="rId3"/>
          <a:stretch>
            <a:fillRect/>
          </a:stretch>
        </p:blipFill>
        <p:spPr>
          <a:xfrm>
            <a:off x="770011" y="2687288"/>
            <a:ext cx="10515599" cy="33382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Payloads mass between 3000 and 4000 kg have the largest success rate</a:t>
            </a:r>
          </a:p>
          <a:p>
            <a:pPr>
              <a:lnSpc>
                <a:spcPct val="100000"/>
              </a:lnSpc>
              <a:spcBef>
                <a:spcPts val="1400"/>
              </a:spcBef>
            </a:pPr>
            <a:r>
              <a:rPr lang="en-US" sz="2200" dirty="0">
                <a:solidFill>
                  <a:schemeClr val="accent3">
                    <a:lumMod val="25000"/>
                  </a:schemeClr>
                </a:solidFill>
                <a:latin typeface="Abadi"/>
              </a:rPr>
              <a:t>Booster Version is FT and payloads mass between 2000 and 3000 kg have the largest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 Scatter Plot for All Sites</a:t>
            </a:r>
          </a:p>
        </p:txBody>
      </p:sp>
      <p:pic>
        <p:nvPicPr>
          <p:cNvPr id="7" name="图片 6" descr="图形用户界面, 文本&#10;&#10;中度可信度描述已自动生成">
            <a:extLst>
              <a:ext uri="{FF2B5EF4-FFF2-40B4-BE49-F238E27FC236}">
                <a16:creationId xmlns:a16="http://schemas.microsoft.com/office/drawing/2014/main" id="{72329D18-6987-7EF3-120C-6962C581769A}"/>
              </a:ext>
            </a:extLst>
          </p:cNvPr>
          <p:cNvPicPr>
            <a:picLocks noChangeAspect="1"/>
          </p:cNvPicPr>
          <p:nvPr/>
        </p:nvPicPr>
        <p:blipFill>
          <a:blip r:embed="rId3"/>
          <a:stretch>
            <a:fillRect/>
          </a:stretch>
        </p:blipFill>
        <p:spPr>
          <a:xfrm>
            <a:off x="770011" y="2696138"/>
            <a:ext cx="9813071" cy="33294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6"/>
            <a:ext cx="10687962"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From the bar chart we can observe that </a:t>
            </a:r>
            <a:r>
              <a:rPr lang="en-US" sz="2200" dirty="0">
                <a:solidFill>
                  <a:schemeClr val="accent3">
                    <a:lumMod val="25000"/>
                  </a:schemeClr>
                </a:solidFill>
                <a:latin typeface="Abadi" panose="020B0604020104020204" pitchFamily="34" charset="0"/>
              </a:rPr>
              <a:t>decision tree and KNN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图片 9" descr="图表, 条形图&#10;&#10;描述已自动生成">
            <a:extLst>
              <a:ext uri="{FF2B5EF4-FFF2-40B4-BE49-F238E27FC236}">
                <a16:creationId xmlns:a16="http://schemas.microsoft.com/office/drawing/2014/main" id="{B018DF1C-0831-E962-0F15-0E385CCE7F6C}"/>
              </a:ext>
            </a:extLst>
          </p:cNvPr>
          <p:cNvPicPr>
            <a:picLocks noChangeAspect="1"/>
          </p:cNvPicPr>
          <p:nvPr/>
        </p:nvPicPr>
        <p:blipFill>
          <a:blip r:embed="rId3"/>
          <a:stretch>
            <a:fillRect/>
          </a:stretch>
        </p:blipFill>
        <p:spPr>
          <a:xfrm>
            <a:off x="6024708" y="3123210"/>
            <a:ext cx="5260903" cy="2902363"/>
          </a:xfrm>
          <a:prstGeom prst="rect">
            <a:avLst/>
          </a:prstGeom>
        </p:spPr>
      </p:pic>
      <p:pic>
        <p:nvPicPr>
          <p:cNvPr id="12" name="图片 11" descr="图表, 条形图&#10;&#10;描述已自动生成">
            <a:extLst>
              <a:ext uri="{FF2B5EF4-FFF2-40B4-BE49-F238E27FC236}">
                <a16:creationId xmlns:a16="http://schemas.microsoft.com/office/drawing/2014/main" id="{5043862D-867D-3C65-5AA8-18DF60E8E9A3}"/>
              </a:ext>
            </a:extLst>
          </p:cNvPr>
          <p:cNvPicPr>
            <a:picLocks noChangeAspect="1"/>
          </p:cNvPicPr>
          <p:nvPr/>
        </p:nvPicPr>
        <p:blipFill>
          <a:blip r:embed="rId4"/>
          <a:stretch>
            <a:fillRect/>
          </a:stretch>
        </p:blipFill>
        <p:spPr>
          <a:xfrm>
            <a:off x="770009" y="3123210"/>
            <a:ext cx="5260903" cy="29023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5081270"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best performing model – Decision Tree is as right </a:t>
            </a:r>
          </a:p>
          <a:p>
            <a:pPr>
              <a:lnSpc>
                <a:spcPct val="100000"/>
              </a:lnSpc>
              <a:spcBef>
                <a:spcPts val="1400"/>
              </a:spcBef>
            </a:pPr>
            <a:r>
              <a:rPr lang="en-US" sz="2200" dirty="0">
                <a:solidFill>
                  <a:schemeClr val="accent3">
                    <a:lumMod val="25000"/>
                  </a:schemeClr>
                </a:solidFill>
                <a:latin typeface="Abadi" panose="020B0604020104020204" pitchFamily="34" charset="0"/>
              </a:rPr>
              <a:t>3 results were classified incorrectly</a:t>
            </a:r>
          </a:p>
          <a:p>
            <a:pPr>
              <a:lnSpc>
                <a:spcPct val="100000"/>
              </a:lnSpc>
              <a:spcBef>
                <a:spcPts val="1400"/>
              </a:spcBef>
            </a:pPr>
            <a:r>
              <a:rPr lang="en-US" sz="2200" dirty="0">
                <a:solidFill>
                  <a:schemeClr val="accent3">
                    <a:lumMod val="25000"/>
                  </a:schemeClr>
                </a:solidFill>
                <a:latin typeface="Abadi" panose="020B0604020104020204" pitchFamily="34" charset="0"/>
              </a:rPr>
              <a:t>15 results were classified correctly</a:t>
            </a:r>
          </a:p>
          <a:p>
            <a:pPr>
              <a:lnSpc>
                <a:spcPct val="100000"/>
              </a:lnSpc>
              <a:spcBef>
                <a:spcPts val="1400"/>
              </a:spcBef>
            </a:pPr>
            <a:r>
              <a:rPr lang="en-US" sz="2200" dirty="0">
                <a:solidFill>
                  <a:schemeClr val="accent3">
                    <a:lumMod val="25000"/>
                  </a:schemeClr>
                </a:solidFill>
                <a:latin typeface="Abadi" panose="020B0604020104020204" pitchFamily="34" charset="0"/>
              </a:rPr>
              <a:t>For labels “did not land”, the </a:t>
            </a:r>
            <a:r>
              <a:rPr lang="en-US" altLang="zh-CN" sz="2200" dirty="0">
                <a:solidFill>
                  <a:schemeClr val="accent3">
                    <a:lumMod val="25000"/>
                  </a:schemeClr>
                </a:solidFill>
                <a:latin typeface="Abadi" panose="020B0604020104020204" pitchFamily="34" charset="0"/>
              </a:rPr>
              <a:t>correctly </a:t>
            </a:r>
            <a:r>
              <a:rPr lang="en-US" sz="2200" dirty="0">
                <a:solidFill>
                  <a:schemeClr val="accent3">
                    <a:lumMod val="25000"/>
                  </a:schemeClr>
                </a:solidFill>
                <a:latin typeface="Abadi" panose="020B0604020104020204" pitchFamily="34" charset="0"/>
              </a:rPr>
              <a:t>classified rate is 50%</a:t>
            </a:r>
          </a:p>
          <a:p>
            <a:pPr>
              <a:lnSpc>
                <a:spcPct val="100000"/>
              </a:lnSpc>
              <a:spcBef>
                <a:spcPts val="1400"/>
              </a:spcBef>
            </a:pPr>
            <a:r>
              <a:rPr lang="en-US" altLang="zh-CN" sz="2200" dirty="0">
                <a:solidFill>
                  <a:schemeClr val="accent3">
                    <a:lumMod val="25000"/>
                  </a:schemeClr>
                </a:solidFill>
                <a:latin typeface="Abadi" panose="020B0604020104020204" pitchFamily="34" charset="0"/>
              </a:rPr>
              <a:t>For labels “land”, the correctly classified rate is 100%</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图片 2" descr="图表&#10;&#10;描述已自动生成">
            <a:extLst>
              <a:ext uri="{FF2B5EF4-FFF2-40B4-BE49-F238E27FC236}">
                <a16:creationId xmlns:a16="http://schemas.microsoft.com/office/drawing/2014/main" id="{B9224FD6-4D49-3B15-E215-4AE8EC6938F6}"/>
              </a:ext>
            </a:extLst>
          </p:cNvPr>
          <p:cNvPicPr>
            <a:picLocks noChangeAspect="1"/>
          </p:cNvPicPr>
          <p:nvPr/>
        </p:nvPicPr>
        <p:blipFill>
          <a:blip r:embed="rId3"/>
          <a:stretch>
            <a:fillRect/>
          </a:stretch>
        </p:blipFill>
        <p:spPr>
          <a:xfrm>
            <a:off x="6023642" y="1523206"/>
            <a:ext cx="5261969" cy="45023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1074"/>
            <a:ext cx="10962810" cy="4644499"/>
          </a:xfrm>
          <a:prstGeom prst="rect">
            <a:avLst/>
          </a:prstGeom>
        </p:spPr>
        <p:txBody>
          <a:bodyPr>
            <a:normAutofit lnSpcReduction="10000"/>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Flights with flight numbers less than 25 were mostly launched at CCAFS SLC 40</a:t>
            </a:r>
          </a:p>
          <a:p>
            <a:pPr>
              <a:lnSpc>
                <a:spcPct val="100000"/>
              </a:lnSpc>
              <a:spcBef>
                <a:spcPts val="1400"/>
              </a:spcBef>
            </a:pPr>
            <a:r>
              <a:rPr lang="en-US" altLang="zh-CN" sz="2200" dirty="0">
                <a:solidFill>
                  <a:schemeClr val="accent3">
                    <a:lumMod val="25000"/>
                  </a:schemeClr>
                </a:solidFill>
                <a:latin typeface="Abadi" panose="020B0604020104020204" pitchFamily="34" charset="0"/>
              </a:rPr>
              <a:t>CCAFS SLC 40 has the lowest successful launch rate</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successful launch rate increase as flight number increase</a:t>
            </a:r>
          </a:p>
          <a:p>
            <a:pPr>
              <a:lnSpc>
                <a:spcPct val="100000"/>
              </a:lnSpc>
              <a:spcBef>
                <a:spcPts val="1400"/>
              </a:spcBef>
            </a:pPr>
            <a:r>
              <a:rPr lang="en-US" altLang="zh-CN" sz="2200" dirty="0">
                <a:solidFill>
                  <a:schemeClr val="accent3">
                    <a:lumMod val="25000"/>
                  </a:schemeClr>
                </a:solidFill>
                <a:latin typeface="Abadi" panose="020B0604020104020204" pitchFamily="34" charset="0"/>
              </a:rPr>
              <a:t>Flights with payload mass higher than 7500 has a higher successful launch rate</a:t>
            </a:r>
          </a:p>
          <a:p>
            <a:pPr>
              <a:lnSpc>
                <a:spcPct val="100000"/>
              </a:lnSpc>
              <a:spcBef>
                <a:spcPts val="1400"/>
              </a:spcBef>
            </a:pPr>
            <a:r>
              <a:rPr lang="en-US" altLang="zh-CN" sz="2200" dirty="0">
                <a:solidFill>
                  <a:schemeClr val="accent3">
                    <a:lumMod val="25000"/>
                  </a:schemeClr>
                </a:solidFill>
                <a:latin typeface="Abadi" panose="020B0604020104020204" pitchFamily="34" charset="0"/>
              </a:rPr>
              <a:t>Orbit types VLEO and SSO have the highest and most impressive success rate higher than 80%</a:t>
            </a:r>
          </a:p>
          <a:p>
            <a:pPr>
              <a:lnSpc>
                <a:spcPct val="100000"/>
              </a:lnSpc>
              <a:spcBef>
                <a:spcPts val="1400"/>
              </a:spcBef>
            </a:pPr>
            <a:r>
              <a:rPr lang="en-US" altLang="zh-CN" sz="2200" dirty="0">
                <a:solidFill>
                  <a:schemeClr val="accent3">
                    <a:lumMod val="25000"/>
                  </a:schemeClr>
                </a:solidFill>
                <a:latin typeface="Abadi" panose="020B0604020104020204" pitchFamily="34" charset="0"/>
              </a:rPr>
              <a:t>For LEO, ISS, and PO flights with higher payload mass have a higher success rate</a:t>
            </a:r>
          </a:p>
          <a:p>
            <a:pPr>
              <a:lnSpc>
                <a:spcPct val="100000"/>
              </a:lnSpc>
              <a:spcBef>
                <a:spcPts val="1400"/>
              </a:spcBef>
            </a:pPr>
            <a:r>
              <a:rPr lang="en-US" altLang="zh-CN" sz="2200" dirty="0">
                <a:solidFill>
                  <a:schemeClr val="accent3">
                    <a:lumMod val="25000"/>
                  </a:schemeClr>
                </a:solidFill>
                <a:latin typeface="Abadi" panose="020B0604020104020204" pitchFamily="34" charset="0"/>
              </a:rPr>
              <a:t>Before 2013, all launched failed</a:t>
            </a:r>
          </a:p>
          <a:p>
            <a:pPr>
              <a:lnSpc>
                <a:spcPct val="100000"/>
              </a:lnSpc>
              <a:spcBef>
                <a:spcPts val="1400"/>
              </a:spcBef>
            </a:pPr>
            <a:r>
              <a:rPr lang="en-US" altLang="zh-CN" sz="2200" dirty="0">
                <a:solidFill>
                  <a:schemeClr val="accent3">
                    <a:lumMod val="25000"/>
                  </a:schemeClr>
                </a:solidFill>
                <a:latin typeface="Abadi" panose="020B0604020104020204" pitchFamily="34" charset="0"/>
              </a:rPr>
              <a:t>After 2013, the success rate increased, with small dips in 2018 and 2020 </a:t>
            </a:r>
          </a:p>
          <a:p>
            <a:pPr>
              <a:lnSpc>
                <a:spcPct val="100000"/>
              </a:lnSpc>
              <a:spcBef>
                <a:spcPts val="1400"/>
              </a:spcBef>
            </a:pPr>
            <a:r>
              <a:rPr lang="en-US" sz="2200" dirty="0">
                <a:solidFill>
                  <a:schemeClr val="accent3">
                    <a:lumMod val="25000"/>
                  </a:schemeClr>
                </a:solidFill>
                <a:latin typeface="Abadi" panose="020B0604020104020204" pitchFamily="34" charset="0"/>
              </a:rPr>
              <a:t>The best-performing classification model for this dataset is the Decision Tree model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15629"/>
            <a:ext cx="604642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Data Collection – SpaceX API</a:t>
            </a:r>
          </a:p>
          <a:p>
            <a:pPr>
              <a:lnSpc>
                <a:spcPct val="100000"/>
              </a:lnSpc>
              <a:spcBef>
                <a:spcPts val="1400"/>
              </a:spcBef>
            </a:pPr>
            <a:r>
              <a:rPr lang="en-US" sz="2200" dirty="0">
                <a:solidFill>
                  <a:schemeClr val="accent3">
                    <a:lumMod val="25000"/>
                  </a:schemeClr>
                </a:solidFill>
                <a:latin typeface="Abadi" panose="020B0604020104020204" pitchFamily="34" charset="0"/>
              </a:rPr>
              <a:t>define a series of helper functions that will help us use the API to extract information using identification numbers in the launch data.</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图片 2" descr="文本&#10;&#10;描述已自动生成">
            <a:extLst>
              <a:ext uri="{FF2B5EF4-FFF2-40B4-BE49-F238E27FC236}">
                <a16:creationId xmlns:a16="http://schemas.microsoft.com/office/drawing/2014/main" id="{75824753-4BDA-A9C5-3141-CD1C22B98A46}"/>
              </a:ext>
            </a:extLst>
          </p:cNvPr>
          <p:cNvPicPr>
            <a:picLocks noChangeAspect="1"/>
          </p:cNvPicPr>
          <p:nvPr/>
        </p:nvPicPr>
        <p:blipFill>
          <a:blip r:embed="rId4"/>
          <a:stretch>
            <a:fillRect/>
          </a:stretch>
        </p:blipFill>
        <p:spPr>
          <a:xfrm>
            <a:off x="6937382" y="1393096"/>
            <a:ext cx="4434410" cy="1873607"/>
          </a:xfrm>
          <a:prstGeom prst="rect">
            <a:avLst/>
          </a:prstGeom>
        </p:spPr>
      </p:pic>
      <p:pic>
        <p:nvPicPr>
          <p:cNvPr id="7" name="图片 6" descr="文本&#10;&#10;描述已自动生成">
            <a:extLst>
              <a:ext uri="{FF2B5EF4-FFF2-40B4-BE49-F238E27FC236}">
                <a16:creationId xmlns:a16="http://schemas.microsoft.com/office/drawing/2014/main" id="{A112CAD1-1D0E-156E-8AC6-28AF05679B5F}"/>
              </a:ext>
            </a:extLst>
          </p:cNvPr>
          <p:cNvPicPr>
            <a:picLocks noChangeAspect="1"/>
          </p:cNvPicPr>
          <p:nvPr/>
        </p:nvPicPr>
        <p:blipFill>
          <a:blip r:embed="rId5"/>
          <a:stretch>
            <a:fillRect/>
          </a:stretch>
        </p:blipFill>
        <p:spPr>
          <a:xfrm>
            <a:off x="6937382" y="3266704"/>
            <a:ext cx="4434410" cy="849928"/>
          </a:xfrm>
          <a:prstGeom prst="rect">
            <a:avLst/>
          </a:prstGeom>
        </p:spPr>
      </p:pic>
      <p:pic>
        <p:nvPicPr>
          <p:cNvPr id="9" name="图片 8" descr="文本&#10;&#10;描述已自动生成">
            <a:extLst>
              <a:ext uri="{FF2B5EF4-FFF2-40B4-BE49-F238E27FC236}">
                <a16:creationId xmlns:a16="http://schemas.microsoft.com/office/drawing/2014/main" id="{9E06434B-FEDC-D2C2-5D4C-9B330A8907BC}"/>
              </a:ext>
            </a:extLst>
          </p:cNvPr>
          <p:cNvPicPr>
            <a:picLocks noChangeAspect="1"/>
          </p:cNvPicPr>
          <p:nvPr/>
        </p:nvPicPr>
        <p:blipFill>
          <a:blip r:embed="rId6"/>
          <a:stretch>
            <a:fillRect/>
          </a:stretch>
        </p:blipFill>
        <p:spPr>
          <a:xfrm>
            <a:off x="6937382" y="4116633"/>
            <a:ext cx="4434410" cy="177499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415629"/>
            <a:ext cx="25432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Data Collection – Scraping</a:t>
            </a:r>
          </a:p>
          <a:p>
            <a:pPr>
              <a:lnSpc>
                <a:spcPct val="100000"/>
              </a:lnSpc>
              <a:spcBef>
                <a:spcPts val="1400"/>
              </a:spcBef>
            </a:pPr>
            <a:r>
              <a:rPr lang="en-US" sz="2200" dirty="0">
                <a:solidFill>
                  <a:schemeClr val="accent3">
                    <a:lumMod val="25000"/>
                  </a:schemeClr>
                </a:solidFill>
                <a:latin typeface="Abadi" panose="020B0604020104020204" pitchFamily="34" charset="0"/>
              </a:rPr>
              <a:t>Define code to clean the data from the wiki</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dirty="0">
              <a:solidFill>
                <a:srgbClr val="0B49CB"/>
              </a:solidFill>
            </a:endParaRPr>
          </a:p>
        </p:txBody>
      </p:sp>
      <p:pic>
        <p:nvPicPr>
          <p:cNvPr id="10" name="图片 9" descr="文本&#10;&#10;描述已自动生成">
            <a:extLst>
              <a:ext uri="{FF2B5EF4-FFF2-40B4-BE49-F238E27FC236}">
                <a16:creationId xmlns:a16="http://schemas.microsoft.com/office/drawing/2014/main" id="{8AE5FF90-0A70-1D45-4AEB-8E97248390C9}"/>
              </a:ext>
            </a:extLst>
          </p:cNvPr>
          <p:cNvPicPr>
            <a:picLocks noChangeAspect="1"/>
          </p:cNvPicPr>
          <p:nvPr/>
        </p:nvPicPr>
        <p:blipFill rotWithShape="1">
          <a:blip r:embed="rId4"/>
          <a:srcRect t="2314" r="13133"/>
          <a:stretch/>
        </p:blipFill>
        <p:spPr>
          <a:xfrm>
            <a:off x="7972396" y="1462047"/>
            <a:ext cx="3313215" cy="4512436"/>
          </a:xfrm>
          <a:prstGeom prst="rect">
            <a:avLst/>
          </a:prstGeom>
        </p:spPr>
      </p:pic>
      <p:pic>
        <p:nvPicPr>
          <p:cNvPr id="15" name="图片 14" descr="文本&#10;&#10;描述已自动生成">
            <a:extLst>
              <a:ext uri="{FF2B5EF4-FFF2-40B4-BE49-F238E27FC236}">
                <a16:creationId xmlns:a16="http://schemas.microsoft.com/office/drawing/2014/main" id="{CE8162F6-7189-5345-8ECD-8CC36B3BA7FD}"/>
              </a:ext>
            </a:extLst>
          </p:cNvPr>
          <p:cNvPicPr>
            <a:picLocks noChangeAspect="1"/>
          </p:cNvPicPr>
          <p:nvPr/>
        </p:nvPicPr>
        <p:blipFill>
          <a:blip r:embed="rId5"/>
          <a:stretch>
            <a:fillRect/>
          </a:stretch>
        </p:blipFill>
        <p:spPr>
          <a:xfrm>
            <a:off x="3485383" y="1462047"/>
            <a:ext cx="4487013" cy="4512436"/>
          </a:xfrm>
          <a:prstGeom prst="rect">
            <a:avLst/>
          </a:prstGeom>
        </p:spPr>
      </p:pic>
    </p:spTree>
    <p:extLst>
      <p:ext uri="{BB962C8B-B14F-4D97-AF65-F5344CB8AC3E}">
        <p14:creationId xmlns:p14="http://schemas.microsoft.com/office/powerpoint/2010/main" val="3190909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Get</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a request to the SpaceX API</a:t>
            </a:r>
          </a:p>
          <a:p>
            <a:pPr lvl="1">
              <a:lnSpc>
                <a:spcPct val="120000"/>
              </a:lnSpc>
              <a:spcBef>
                <a:spcPts val="1400"/>
              </a:spcBef>
            </a:pPr>
            <a:r>
              <a:rPr lang="en-US" sz="7600" dirty="0">
                <a:solidFill>
                  <a:schemeClr val="bg2">
                    <a:lumMod val="50000"/>
                  </a:schemeClr>
                </a:solidFill>
                <a:latin typeface="Abadi"/>
              </a:rPr>
              <a:t>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altLang="zh-CN" sz="7600" dirty="0">
                <a:solidFill>
                  <a:schemeClr val="bg2">
                    <a:lumMod val="50000"/>
                  </a:schemeClr>
                </a:solidFill>
                <a:latin typeface="Abadi"/>
              </a:rPr>
              <a:t>Use the mean value for </a:t>
            </a:r>
            <a:r>
              <a:rPr lang="en-US" altLang="zh-CN" sz="7600" dirty="0" err="1">
                <a:solidFill>
                  <a:schemeClr val="bg2">
                    <a:lumMod val="50000"/>
                  </a:schemeClr>
                </a:solidFill>
                <a:latin typeface="Abadi"/>
              </a:rPr>
              <a:t>PayloadMass</a:t>
            </a:r>
            <a:r>
              <a:rPr lang="en-US" altLang="zh-CN" sz="7600" dirty="0">
                <a:solidFill>
                  <a:schemeClr val="bg2">
                    <a:lumMod val="50000"/>
                  </a:schemeClr>
                </a:solidFill>
                <a:latin typeface="Abadi"/>
              </a:rPr>
              <a:t> to impute the missing value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 </a:t>
            </a:r>
            <a:r>
              <a:rPr lang="en-US" sz="7600" dirty="0" err="1">
                <a:solidFill>
                  <a:schemeClr val="bg2">
                    <a:lumMod val="50000"/>
                  </a:schemeClr>
                </a:solidFill>
                <a:latin typeface="Abadi"/>
              </a:rPr>
              <a:t>sklearn</a:t>
            </a:r>
            <a:r>
              <a:rPr lang="en-US" sz="7600" dirty="0">
                <a:solidFill>
                  <a:schemeClr val="bg2">
                    <a:lumMod val="50000"/>
                  </a:schemeClr>
                </a:solidFill>
                <a:latin typeface="Abadi"/>
              </a:rPr>
              <a:t> to build, use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tune, assess accuracy to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progress of data collection with SpaceX REST calls is presented as right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SpaceX API calls notebook with the completed code cell and outcome cell is: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zzw</a:t>
            </a:r>
            <a:r>
              <a:rPr lang="en-US" sz="2200" dirty="0">
                <a:solidFill>
                  <a:schemeClr val="accent3">
                    <a:lumMod val="25000"/>
                  </a:schemeClr>
                </a:solidFill>
                <a:latin typeface="Abadi" panose="020B0604020104020204" pitchFamily="34" charset="0"/>
                <a:hlinkClick r:id="rId3"/>
              </a:rPr>
              <a:t>-math/Winning-Space-Race/blob/main/</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-labs-</a:t>
            </a:r>
            <a:r>
              <a:rPr lang="en-US" sz="2200" dirty="0" err="1">
                <a:solidFill>
                  <a:schemeClr val="accent3">
                    <a:lumMod val="25000"/>
                  </a:schemeClr>
                </a:solidFill>
                <a:latin typeface="Abadi" panose="020B0604020104020204" pitchFamily="34" charset="0"/>
                <a:hlinkClick r:id="rId3"/>
              </a:rPr>
              <a:t>spacex</a:t>
            </a:r>
            <a:r>
              <a:rPr lang="en-US" sz="2200" dirty="0">
                <a:solidFill>
                  <a:schemeClr val="accent3">
                    <a:lumMod val="25000"/>
                  </a:schemeClr>
                </a:solidFill>
                <a:latin typeface="Abadi" panose="020B0604020104020204" pitchFamily="34" charset="0"/>
                <a:hlinkClick r:id="rId3"/>
              </a:rPr>
              <a:t>-data-collection-</a:t>
            </a:r>
            <a:r>
              <a:rPr lang="en-US" sz="2200" dirty="0" err="1">
                <a:solidFill>
                  <a:schemeClr val="accent3">
                    <a:lumMod val="25000"/>
                  </a:schemeClr>
                </a:solidFill>
                <a:latin typeface="Abadi" panose="020B0604020104020204" pitchFamily="34" charset="0"/>
                <a:hlinkClick r:id="rId3"/>
              </a:rPr>
              <a:t>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图示 1">
            <a:extLst>
              <a:ext uri="{FF2B5EF4-FFF2-40B4-BE49-F238E27FC236}">
                <a16:creationId xmlns:a16="http://schemas.microsoft.com/office/drawing/2014/main" id="{04CFAD53-EEF0-BACB-7B59-B773E1CC9D12}"/>
              </a:ext>
            </a:extLst>
          </p:cNvPr>
          <p:cNvGraphicFramePr/>
          <p:nvPr>
            <p:extLst>
              <p:ext uri="{D42A27DB-BD31-4B8C-83A1-F6EECF244321}">
                <p14:modId xmlns:p14="http://schemas.microsoft.com/office/powerpoint/2010/main" val="2417962122"/>
              </p:ext>
            </p:extLst>
          </p:nvPr>
        </p:nvGraphicFramePr>
        <p:xfrm>
          <a:off x="6227953" y="2029768"/>
          <a:ext cx="4973638" cy="37770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92288"/>
            <a:ext cx="4987851"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progress of the web scraping is presented as right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web scraping notebook is: </a:t>
            </a:r>
            <a:r>
              <a:rPr lang="en-US" sz="2200" dirty="0">
                <a:solidFill>
                  <a:schemeClr val="accent3">
                    <a:lumMod val="25000"/>
                  </a:schemeClr>
                </a:solidFill>
                <a:latin typeface="Abadi" panose="020B0604020104020204" pitchFamily="34" charset="0"/>
                <a:hlinkClick r:id="rId3"/>
              </a:rPr>
              <a:t>https://github.com/zzw-math/Winning-Space-Race/blob/main/jupyter-labs-webscraping.ipynb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7" name="图示 6">
            <a:extLst>
              <a:ext uri="{FF2B5EF4-FFF2-40B4-BE49-F238E27FC236}">
                <a16:creationId xmlns:a16="http://schemas.microsoft.com/office/drawing/2014/main" id="{C8EABD81-680A-2FFC-F18B-FCC039EBE982}"/>
              </a:ext>
            </a:extLst>
          </p:cNvPr>
          <p:cNvGraphicFramePr/>
          <p:nvPr>
            <p:extLst>
              <p:ext uri="{D42A27DB-BD31-4B8C-83A1-F6EECF244321}">
                <p14:modId xmlns:p14="http://schemas.microsoft.com/office/powerpoint/2010/main" val="1890094677"/>
              </p:ext>
            </p:extLst>
          </p:nvPr>
        </p:nvGraphicFramePr>
        <p:xfrm>
          <a:off x="6219492" y="2034778"/>
          <a:ext cx="4990559" cy="3721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1824</TotalTime>
  <Words>2445</Words>
  <Application>Microsoft Macintosh PowerPoint</Application>
  <PresentationFormat>宽屏</PresentationFormat>
  <Paragraphs>273</Paragraphs>
  <Slides>48</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IBM Plex Mono Text</vt:lpstr>
      <vt:lpstr>Abadi</vt:lpstr>
      <vt:lpstr>Arial</vt:lpstr>
      <vt:lpstr>Calibri</vt:lpstr>
      <vt:lpstr>Calibri Light</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Ziwen Zhong</cp:lastModifiedBy>
  <cp:revision>203</cp:revision>
  <dcterms:created xsi:type="dcterms:W3CDTF">2021-04-29T18:58:34Z</dcterms:created>
  <dcterms:modified xsi:type="dcterms:W3CDTF">2023-05-07T16:51:19Z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